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9" r:id="rId5"/>
    <p:sldId id="258" r:id="rId6"/>
    <p:sldId id="282" r:id="rId7"/>
    <p:sldId id="283" r:id="rId8"/>
    <p:sldId id="284" r:id="rId9"/>
    <p:sldId id="285" r:id="rId10"/>
    <p:sldId id="286" r:id="rId11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4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660B408-B3CF-4A94-85FC-2B1E0A45F4A2}"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391" autoAdjust="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9B65F3A-D7E5-498D-80CD-E5EEC750B29F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2022/11/5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75E91D5-AA4F-4723-94DE-452A764529A1}" type="datetime1">
              <a:rPr lang="zh-TW" altLang="en-US" noProof="0" smtClean="0"/>
              <a:t>2022/11/5</a:t>
            </a:fld>
            <a:endParaRPr lang="zh-TW" altLang="en-US" noProof="0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E46F86A-5537-4E34-A3CE-C64E83A14637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8777402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E46F86A-5537-4E34-A3CE-C64E83A14637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52045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E46F86A-5537-4E34-A3CE-C64E83A14637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81777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E46F86A-5537-4E34-A3CE-C64E83A14637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7661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E46F86A-5537-4E34-A3CE-C64E83A14637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39889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E46F86A-5537-4E34-A3CE-C64E83A14637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5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41910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E46F86A-5537-4E34-A3CE-C64E83A14637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6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92751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E46F86A-5537-4E34-A3CE-C64E83A14637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7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19566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影像的標題投影片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圖片版面配置區 4">
            <a:extLst>
              <a:ext uri="{FF2B5EF4-FFF2-40B4-BE49-F238E27FC236}">
                <a16:creationId xmlns:a16="http://schemas.microsoft.com/office/drawing/2014/main" id="{87AFE1F3-2DF6-4ACF-9437-8C79F0889B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8000" y="108000"/>
            <a:ext cx="6573838" cy="6635750"/>
          </a:xfrm>
          <a:solidFill>
            <a:schemeClr val="accent1"/>
          </a:solidFill>
        </p:spPr>
        <p:txBody>
          <a:bodyPr rtlCol="0" anchor="ctr"/>
          <a:lstStyle>
            <a:lvl1pPr marL="0" indent="0" algn="ctr">
              <a:buNone/>
              <a:defRPr sz="1400" i="1"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TW" altLang="en-US" noProof="0" dirty="0"/>
              <a:t>在這裡插入相片或將相片拖放到這裡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945F115-22EA-452C-BEFF-B86EC6B0D0B2}"/>
              </a:ext>
            </a:extLst>
          </p:cNvPr>
          <p:cNvSpPr/>
          <p:nvPr userDrawn="1"/>
        </p:nvSpPr>
        <p:spPr>
          <a:xfrm>
            <a:off x="6677617" y="107999"/>
            <a:ext cx="5400000" cy="6635750"/>
          </a:xfrm>
          <a:prstGeom prst="rect">
            <a:avLst/>
          </a:prstGeom>
          <a:gradFill>
            <a:gsLst>
              <a:gs pos="0">
                <a:srgbClr val="BB95C2"/>
              </a:gs>
              <a:gs pos="100000">
                <a:srgbClr val="EC9AC7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FCBD139D-0699-4BC5-B75A-A53F7BE6D9A6}"/>
              </a:ext>
            </a:extLst>
          </p:cNvPr>
          <p:cNvGrpSpPr/>
          <p:nvPr/>
        </p:nvGrpSpPr>
        <p:grpSpPr>
          <a:xfrm rot="4830719">
            <a:off x="6634200" y="724568"/>
            <a:ext cx="4776768" cy="4776768"/>
            <a:chOff x="2514599" y="1566862"/>
            <a:chExt cx="3810001" cy="3810001"/>
          </a:xfrm>
          <a:effectLst/>
          <a:scene3d>
            <a:camera prst="perspectiveHeroicExtremeLeftFacing"/>
            <a:lightRig rig="threePt" dir="t"/>
          </a:scene3d>
        </p:grpSpPr>
        <p:cxnSp>
          <p:nvCxnSpPr>
            <p:cNvPr id="20" name="直線接點​​(S) 19">
              <a:extLst>
                <a:ext uri="{FF2B5EF4-FFF2-40B4-BE49-F238E27FC236}">
                  <a16:creationId xmlns:a16="http://schemas.microsoft.com/office/drawing/2014/main" id="{75EAAF49-5654-4DCE-84C0-E8336BC12BD4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​​ 20">
              <a:extLst>
                <a:ext uri="{FF2B5EF4-FFF2-40B4-BE49-F238E27FC236}">
                  <a16:creationId xmlns:a16="http://schemas.microsoft.com/office/drawing/2014/main" id="{D9401B41-6E13-4546-8AAC-2728F89FAF76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B7A76080-8F75-4B32-9114-880C87646FE2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​​ 22">
              <a:extLst>
                <a:ext uri="{FF2B5EF4-FFF2-40B4-BE49-F238E27FC236}">
                  <a16:creationId xmlns:a16="http://schemas.microsoft.com/office/drawing/2014/main" id="{BE2A1F8C-0406-4CB3-9869-26BA7E734D0F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1C78EEFE-6C2B-4D69-B0E3-B2BF7632517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43325AD3-62C5-4A8B-872A-F165A03A1635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9493D3B8-5A11-4C86-B38B-627413AAB973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81801A13-B692-41ED-AFEC-E95D85AE8016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28895529-45F9-4DF2-926F-48ACB4710FB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897502D6-D65B-4CA1-90E3-765715D26AF6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522FCDB9-11E7-4962-A63D-DBBBE2AFE5FB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AA5E4EA5-3CAD-4CBC-BDAA-2218A53D6A09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2B6971A7-8CB7-4298-84D5-AFC5ACB3E97C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23D783FA-8529-4E60-926E-CD074AF08F80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​​ 33">
              <a:extLst>
                <a:ext uri="{FF2B5EF4-FFF2-40B4-BE49-F238E27FC236}">
                  <a16:creationId xmlns:a16="http://schemas.microsoft.com/office/drawing/2014/main" id="{CEEAF4AE-F667-4B32-BA58-C301ED6E8E15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2B2D9C25-6081-4F9D-B4AC-59725F0DD9B3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52BF68F2-24DA-4128-9232-1F53DB96F072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9ECFB08D-85AF-471B-AD33-A0BBF6F266AC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E44B948A-1F29-4324-953B-E0D09728B752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C92E399E-43AF-4109-9D48-54C8E19777B3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AB01A614-15A0-4C2E-AB23-5989288BDFA9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​​(S) 40">
              <a:extLst>
                <a:ext uri="{FF2B5EF4-FFF2-40B4-BE49-F238E27FC236}">
                  <a16:creationId xmlns:a16="http://schemas.microsoft.com/office/drawing/2014/main" id="{B7CA8B13-21A9-4FD3-9002-18139B20E060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2431804"/>
            <a:ext cx="4680000" cy="1994392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200" b="1" spc="-600" dirty="0">
                <a:gradFill>
                  <a:gsLst>
                    <a:gs pos="29000">
                      <a:schemeClr val="accent2">
                        <a:lumMod val="50000"/>
                      </a:schemeClr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152400">
                    <a:srgbClr val="BADEDA">
                      <a:alpha val="40000"/>
                    </a:srgbClr>
                  </a:glow>
                  <a:outerShdw blurRad="25400" dist="25400" dir="2400000" algn="tl" rotWithShape="0">
                    <a:srgbClr val="BADEDA"/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defRPr>
            </a:lvl1pPr>
          </a:lstStyle>
          <a:p>
            <a:pPr marL="0" lvl="0" rtl="0"/>
            <a:r>
              <a:rPr lang="zh-TW" altLang="en-US" noProof="0" dirty="0"/>
              <a:t>編輯您的復古標題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lIns="180000" tIns="72000" rIns="180000" bIns="72000" rtlCol="0" anchor="ctr"/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Courier New" panose="020703090202050204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按一下以編輯母片子標題樣式</a:t>
            </a:r>
            <a:endParaRPr lang="zh-TW" altLang="en-US" noProof="0" dirty="0"/>
          </a:p>
        </p:txBody>
      </p:sp>
      <p:sp>
        <p:nvSpPr>
          <p:cNvPr id="42" name="等腰三角形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2803689" y="2040344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3" name="等腰三角形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0800000">
            <a:off x="2324207" y="2900399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4" name="等腰三角形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3748124" y="4263551"/>
            <a:ext cx="545742" cy="370779"/>
          </a:xfrm>
          <a:prstGeom prst="triangl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數位產品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4081943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dirty="0"/>
              <a:t>數位標題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3802742"/>
            <a:ext cx="4114800" cy="2100507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sp>
        <p:nvSpPr>
          <p:cNvPr id="9" name="文字版面配置區 11">
            <a:extLst>
              <a:ext uri="{FF2B5EF4-FFF2-40B4-BE49-F238E27FC236}">
                <a16:creationId xmlns:a16="http://schemas.microsoft.com/office/drawing/2014/main" id="{0C4CAB5A-998E-400A-8774-26E468D6C4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2685143"/>
            <a:ext cx="4161313" cy="969166"/>
          </a:xfrm>
        </p:spPr>
        <p:txBody>
          <a:bodyPr rtlCol="0" anchor="b"/>
          <a:lstStyle>
            <a:lvl1pPr marL="0" indent="0" algn="l">
              <a:buNone/>
              <a:defRPr sz="36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 dirty="0"/>
              <a:t>項目符號標題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FE1332C-B45E-4383-ABAB-796AE201F5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0597" y="1406679"/>
            <a:ext cx="10472179" cy="3642738"/>
          </a:xfrm>
          <a:prstGeom prst="rect">
            <a:avLst/>
          </a:prstGeom>
        </p:spPr>
      </p:pic>
      <p:sp>
        <p:nvSpPr>
          <p:cNvPr id="12" name="圖片版面配置區 10">
            <a:extLst>
              <a:ext uri="{FF2B5EF4-FFF2-40B4-BE49-F238E27FC236}">
                <a16:creationId xmlns:a16="http://schemas.microsoft.com/office/drawing/2014/main" id="{B540C8B7-1228-4D04-949B-665F6739DDE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97194" y="1683960"/>
            <a:ext cx="4566412" cy="2549374"/>
          </a:xfrm>
          <a:solidFill>
            <a:schemeClr val="tx1">
              <a:lumMod val="75000"/>
              <a:lumOff val="25000"/>
            </a:schemeClr>
          </a:solidFill>
          <a:ln w="95250" cap="sq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zh-TW" altLang="en-US" noProof="0" dirty="0"/>
              <a:t>在這裡插入螢幕設計或將螢幕設計拖放到這裡</a:t>
            </a:r>
          </a:p>
        </p:txBody>
      </p:sp>
    </p:spTree>
    <p:extLst>
      <p:ext uri="{BB962C8B-B14F-4D97-AF65-F5344CB8AC3E}">
        <p14:creationId xmlns:p14="http://schemas.microsoft.com/office/powerpoint/2010/main" val="3775074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個項目符號靠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48E3EAD4-15D7-432A-8B0A-DC2D111A2E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26400" y="4114720"/>
            <a:ext cx="1620000" cy="99068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266700" indent="0">
              <a:buFont typeface="Arial" panose="020B0604020202020204" pitchFamily="34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5429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8096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0763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 rtl="0"/>
            <a:r>
              <a:rPr lang="zh-TW" altLang="en-US" noProof="0" dirty="0"/>
              <a:t>項目符號描述</a:t>
            </a:r>
          </a:p>
        </p:txBody>
      </p: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61C6E612-85D9-4ADF-89D8-C2A8144E16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26200" y="3637641"/>
            <a:ext cx="1620000" cy="288000"/>
          </a:xfrm>
        </p:spPr>
        <p:txBody>
          <a:bodyPr rtlCol="0"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 dirty="0"/>
              <a:t>項目符號標題</a:t>
            </a:r>
          </a:p>
        </p:txBody>
      </p:sp>
      <p:sp>
        <p:nvSpPr>
          <p:cNvPr id="13" name="文字版面配置區 13">
            <a:extLst>
              <a:ext uri="{FF2B5EF4-FFF2-40B4-BE49-F238E27FC236}">
                <a16:creationId xmlns:a16="http://schemas.microsoft.com/office/drawing/2014/main" id="{85BE1C74-5612-4143-A6A0-9ABB2C58E9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12022" y="3637641"/>
            <a:ext cx="1620000" cy="288000"/>
          </a:xfrm>
        </p:spPr>
        <p:txBody>
          <a:bodyPr rtlCol="0"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 dirty="0"/>
              <a:t>項目符號標題</a:t>
            </a:r>
          </a:p>
        </p:txBody>
      </p:sp>
      <p:sp>
        <p:nvSpPr>
          <p:cNvPr id="14" name="文字版面配置區 15">
            <a:extLst>
              <a:ext uri="{FF2B5EF4-FFF2-40B4-BE49-F238E27FC236}">
                <a16:creationId xmlns:a16="http://schemas.microsoft.com/office/drawing/2014/main" id="{80C5C49B-CF68-4827-B4F9-A6DC6C5581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12172" y="4114720"/>
            <a:ext cx="1620000" cy="99068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 dirty="0"/>
              <a:t>項目符號描述</a:t>
            </a:r>
          </a:p>
        </p:txBody>
      </p:sp>
      <p:sp>
        <p:nvSpPr>
          <p:cNvPr id="15" name="文字版面配置區 17">
            <a:extLst>
              <a:ext uri="{FF2B5EF4-FFF2-40B4-BE49-F238E27FC236}">
                <a16:creationId xmlns:a16="http://schemas.microsoft.com/office/drawing/2014/main" id="{905B2A5F-2BE7-4B00-9E44-0DF572969F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97843" y="3637641"/>
            <a:ext cx="1620000" cy="288000"/>
          </a:xfrm>
        </p:spPr>
        <p:txBody>
          <a:bodyPr rtlCol="0"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 dirty="0"/>
              <a:t>項目符號標題</a:t>
            </a:r>
          </a:p>
        </p:txBody>
      </p:sp>
      <p:sp>
        <p:nvSpPr>
          <p:cNvPr id="16" name="文字版面配置區 19">
            <a:extLst>
              <a:ext uri="{FF2B5EF4-FFF2-40B4-BE49-F238E27FC236}">
                <a16:creationId xmlns:a16="http://schemas.microsoft.com/office/drawing/2014/main" id="{4F40F98E-725D-4417-9E38-1835C92B82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97943" y="4114720"/>
            <a:ext cx="1620000" cy="99068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 dirty="0"/>
              <a:t>項目符號描述</a:t>
            </a:r>
          </a:p>
        </p:txBody>
      </p:sp>
      <p:sp>
        <p:nvSpPr>
          <p:cNvPr id="19" name="標題 4">
            <a:extLst>
              <a:ext uri="{FF2B5EF4-FFF2-40B4-BE49-F238E27FC236}">
                <a16:creationId xmlns:a16="http://schemas.microsoft.com/office/drawing/2014/main" id="{13631600-0FE7-4D52-A153-A9EA33654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110578" y="2326579"/>
            <a:ext cx="6083250" cy="1646095"/>
          </a:xfr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7800000" scaled="0"/>
          </a:gradFill>
        </p:spPr>
        <p:txBody>
          <a:bodyPr vert="horz" lIns="0" tIns="0" rIns="0" bIns="0" rtlCol="0" anchor="ctr">
            <a:noAutofit/>
          </a:bodyPr>
          <a:lstStyle>
            <a:lvl1pPr algn="ctr">
              <a:defRPr lang="en-ZA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lvl="0" algn="ctr"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21" name="圖片版面配置區 4">
            <a:extLst>
              <a:ext uri="{FF2B5EF4-FFF2-40B4-BE49-F238E27FC236}">
                <a16:creationId xmlns:a16="http://schemas.microsoft.com/office/drawing/2014/main" id="{B58AA17C-4E0E-437C-AA5C-0F53016554C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754095" y="108000"/>
            <a:ext cx="4348305" cy="6083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400" i="1">
                <a:solidFill>
                  <a:schemeClr val="bg1">
                    <a:lumMod val="9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TW" altLang="en-US" noProof="0" dirty="0"/>
              <a:t>在這裡插入相片或將相片拖放到這裡</a:t>
            </a:r>
          </a:p>
        </p:txBody>
      </p:sp>
      <p:sp>
        <p:nvSpPr>
          <p:cNvPr id="27" name="圖片版面配置區 5">
            <a:extLst>
              <a:ext uri="{FF2B5EF4-FFF2-40B4-BE49-F238E27FC236}">
                <a16:creationId xmlns:a16="http://schemas.microsoft.com/office/drawing/2014/main" id="{3F79E94D-F87A-284D-9D94-D287C58CA14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925304" y="2589842"/>
            <a:ext cx="621792" cy="621792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>
                    <a:lumMod val="9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dirty="0"/>
              <a:t>插入圖示</a:t>
            </a:r>
          </a:p>
        </p:txBody>
      </p:sp>
      <p:sp>
        <p:nvSpPr>
          <p:cNvPr id="28" name="圖片版面配置區 29">
            <a:extLst>
              <a:ext uri="{FF2B5EF4-FFF2-40B4-BE49-F238E27FC236}">
                <a16:creationId xmlns:a16="http://schemas.microsoft.com/office/drawing/2014/main" id="{8561E154-ABC6-5F40-A529-C22D0B36156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811126" y="2589842"/>
            <a:ext cx="621792" cy="621792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dirty="0"/>
              <a:t>插入圖示</a:t>
            </a:r>
          </a:p>
        </p:txBody>
      </p:sp>
      <p:sp>
        <p:nvSpPr>
          <p:cNvPr id="29" name="圖片版面配置區 31">
            <a:extLst>
              <a:ext uri="{FF2B5EF4-FFF2-40B4-BE49-F238E27FC236}">
                <a16:creationId xmlns:a16="http://schemas.microsoft.com/office/drawing/2014/main" id="{DEF0E16E-6E58-B141-88A3-C4271032CC8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0696947" y="2589842"/>
            <a:ext cx="621792" cy="621792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dirty="0"/>
              <a:t>插入圖示</a:t>
            </a:r>
          </a:p>
        </p:txBody>
      </p:sp>
      <p:cxnSp>
        <p:nvCxnSpPr>
          <p:cNvPr id="17" name="直線接點​​(S) 16">
            <a:extLst>
              <a:ext uri="{FF2B5EF4-FFF2-40B4-BE49-F238E27FC236}">
                <a16:creationId xmlns:a16="http://schemas.microsoft.com/office/drawing/2014/main" id="{F433BD65-76FA-4699-AB42-310BFFF3C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8179111" y="2090738"/>
            <a:ext cx="0" cy="3014662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​​(S) 17">
            <a:extLst>
              <a:ext uri="{FF2B5EF4-FFF2-40B4-BE49-F238E27FC236}">
                <a16:creationId xmlns:a16="http://schemas.microsoft.com/office/drawing/2014/main" id="{35266935-E58D-4E6D-B2F5-9DF63E9290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0064933" y="2090738"/>
            <a:ext cx="0" cy="3014662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647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與圖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18615" y="1467757"/>
            <a:ext cx="1082607" cy="1027122"/>
          </a:xfrm>
          <a:prstGeom prst="decagon">
            <a:avLst/>
          </a:prstGeom>
          <a:solidFill>
            <a:schemeClr val="accent1"/>
          </a:solidFill>
        </p:spPr>
        <p:txBody>
          <a:bodyPr rtlCol="0" anchor="ctr"/>
          <a:lstStyle>
            <a:lvl1pPr marL="0" indent="0" algn="ctr">
              <a:buNone/>
              <a:defRPr sz="36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TW" noProof="0" dirty="0"/>
              <a:t>1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8615" y="2666635"/>
            <a:ext cx="4111195" cy="230241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60706" y="2666960"/>
            <a:ext cx="4111279" cy="230187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60706" y="1469417"/>
            <a:ext cx="1082607" cy="1023627"/>
          </a:xfrm>
          <a:prstGeom prst="decagon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rtlCol="0" anchor="ctr"/>
          <a:lstStyle>
            <a:lvl1pPr marL="0" indent="0" algn="ctr">
              <a:buNone/>
              <a:defRPr sz="36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 dirty="0"/>
              <a:t>2</a:t>
            </a:r>
            <a:endParaRPr lang="zh-TW" altLang="en-US" noProof="0" dirty="0"/>
          </a:p>
        </p:txBody>
      </p:sp>
      <p:sp>
        <p:nvSpPr>
          <p:cNvPr id="6" name="圖片版面配置區 5">
            <a:extLst>
              <a:ext uri="{FF2B5EF4-FFF2-40B4-BE49-F238E27FC236}">
                <a16:creationId xmlns:a16="http://schemas.microsoft.com/office/drawing/2014/main" id="{58B05509-33BA-435B-8F65-9A195068AE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5411" y="1468438"/>
            <a:ext cx="1023938" cy="1022350"/>
          </a:xfrm>
        </p:spPr>
        <p:txBody>
          <a:bodyPr rtlCol="0" anchor="ctr"/>
          <a:lstStyle>
            <a:lvl1pPr marL="0" indent="0"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dirty="0"/>
              <a:t>圖示</a:t>
            </a:r>
          </a:p>
        </p:txBody>
      </p:sp>
      <p:sp>
        <p:nvSpPr>
          <p:cNvPr id="13" name="圖片版面配置區 5">
            <a:extLst>
              <a:ext uri="{FF2B5EF4-FFF2-40B4-BE49-F238E27FC236}">
                <a16:creationId xmlns:a16="http://schemas.microsoft.com/office/drawing/2014/main" id="{D9B95EA3-5DD4-430E-9A14-86FD28CB521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36768" y="1468438"/>
            <a:ext cx="1023938" cy="1022350"/>
          </a:xfrm>
        </p:spPr>
        <p:txBody>
          <a:bodyPr rtlCol="0" anchor="ctr"/>
          <a:lstStyle>
            <a:lvl1pPr marL="0" indent="0"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dirty="0"/>
              <a:t>圖示</a:t>
            </a:r>
          </a:p>
        </p:txBody>
      </p:sp>
      <p:cxnSp>
        <p:nvCxnSpPr>
          <p:cNvPr id="14" name="直線接點​​(S) 13">
            <a:extLst>
              <a:ext uri="{FF2B5EF4-FFF2-40B4-BE49-F238E27FC236}">
                <a16:creationId xmlns:a16="http://schemas.microsoft.com/office/drawing/2014/main" id="{FE4858EE-D2E3-4944-8356-8E309A985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154997" y="2666635"/>
            <a:ext cx="0" cy="2232602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市場商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sp>
        <p:nvSpPr>
          <p:cNvPr id="5" name="文字版面配置區 3">
            <a:extLst>
              <a:ext uri="{FF2B5EF4-FFF2-40B4-BE49-F238E27FC236}">
                <a16:creationId xmlns:a16="http://schemas.microsoft.com/office/drawing/2014/main" id="{ABA04ABC-15A3-4748-A1A6-6849B933FB1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379786"/>
            <a:ext cx="4348065" cy="4348065"/>
          </a:xfrm>
          <a:prstGeom prst="oc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txBody>
          <a:bodyPr rtlCol="0" anchor="ctr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 noProof="0" dirty="0"/>
              <a:t>節標題</a:t>
            </a:r>
          </a:p>
        </p:txBody>
      </p:sp>
      <p:sp>
        <p:nvSpPr>
          <p:cNvPr id="8" name="文字版面配置區 9">
            <a:extLst>
              <a:ext uri="{FF2B5EF4-FFF2-40B4-BE49-F238E27FC236}">
                <a16:creationId xmlns:a16="http://schemas.microsoft.com/office/drawing/2014/main" id="{87739F32-28DE-4715-9505-ACC60733824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554523"/>
            <a:ext cx="3998591" cy="3998591"/>
          </a:xfrm>
          <a:prstGeom prst="decagon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 noProof="0" dirty="0"/>
              <a:t>章節標題</a:t>
            </a:r>
          </a:p>
        </p:txBody>
      </p:sp>
      <p:sp>
        <p:nvSpPr>
          <p:cNvPr id="9" name="文字版面配置區 9">
            <a:extLst>
              <a:ext uri="{FF2B5EF4-FFF2-40B4-BE49-F238E27FC236}">
                <a16:creationId xmlns:a16="http://schemas.microsoft.com/office/drawing/2014/main" id="{B1E535C8-6C65-455F-8301-E535F6CD0F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1993699"/>
            <a:ext cx="3120238" cy="3120238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 noProof="0" dirty="0"/>
              <a:t>章節標題</a:t>
            </a:r>
          </a:p>
        </p:txBody>
      </p:sp>
      <p:sp>
        <p:nvSpPr>
          <p:cNvPr id="10" name="文字版面配置區 3">
            <a:extLst>
              <a:ext uri="{FF2B5EF4-FFF2-40B4-BE49-F238E27FC236}">
                <a16:creationId xmlns:a16="http://schemas.microsoft.com/office/drawing/2014/main" id="{E6677C16-9B83-4AD8-A790-C32F8EF4A3C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1992324"/>
            <a:ext cx="2811618" cy="1440000"/>
          </a:xfrm>
          <a:prstGeom prst="rect">
            <a:avLst/>
          </a:prstGeom>
          <a:noFill/>
          <a:ln>
            <a:noFill/>
          </a:ln>
        </p:spPr>
        <p:txBody>
          <a:bodyPr rtlCol="0"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US" altLang="zh-TW" noProof="0" dirty="0"/>
              <a:t>1</a:t>
            </a:r>
            <a:endParaRPr lang="zh-TW" altLang="en-US" noProof="0" dirty="0"/>
          </a:p>
        </p:txBody>
      </p:sp>
      <p:sp>
        <p:nvSpPr>
          <p:cNvPr id="11" name="文字版面配置區 9">
            <a:extLst>
              <a:ext uri="{FF2B5EF4-FFF2-40B4-BE49-F238E27FC236}">
                <a16:creationId xmlns:a16="http://schemas.microsoft.com/office/drawing/2014/main" id="{5D7A7B95-CA51-45F4-B99D-B864CB3718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1992324"/>
            <a:ext cx="2811618" cy="1440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en-US" altLang="zh-TW" noProof="0" dirty="0"/>
              <a:t>2</a:t>
            </a:r>
            <a:endParaRPr lang="zh-TW" altLang="en-US" noProof="0" dirty="0"/>
          </a:p>
        </p:txBody>
      </p:sp>
      <p:sp>
        <p:nvSpPr>
          <p:cNvPr id="12" name="文字版面配置區 9">
            <a:extLst>
              <a:ext uri="{FF2B5EF4-FFF2-40B4-BE49-F238E27FC236}">
                <a16:creationId xmlns:a16="http://schemas.microsoft.com/office/drawing/2014/main" id="{28096F6D-739C-4821-A308-43A39B242C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47101" y="1992324"/>
            <a:ext cx="2597043" cy="1440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en-US" altLang="zh-TW" noProof="0" dirty="0"/>
              <a:t>3</a:t>
            </a:r>
            <a:endParaRPr lang="zh-TW" altLang="en-US" noProof="0" dirty="0"/>
          </a:p>
        </p:txBody>
      </p:sp>
      <p:sp>
        <p:nvSpPr>
          <p:cNvPr id="13" name="內容版面配置區 3">
            <a:extLst>
              <a:ext uri="{FF2B5EF4-FFF2-40B4-BE49-F238E27FC236}">
                <a16:creationId xmlns:a16="http://schemas.microsoft.com/office/drawing/2014/main" id="{80784B8F-C398-4ADB-BABC-B32AF5737B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029969"/>
            <a:ext cx="1980000" cy="720000"/>
          </a:xfrm>
          <a:ln>
            <a:noFill/>
          </a:ln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 dirty="0"/>
              <a:t>節描述</a:t>
            </a:r>
          </a:p>
        </p:txBody>
      </p:sp>
      <p:sp>
        <p:nvSpPr>
          <p:cNvPr id="14" name="文字版面配置區 5">
            <a:extLst>
              <a:ext uri="{FF2B5EF4-FFF2-40B4-BE49-F238E27FC236}">
                <a16:creationId xmlns:a16="http://schemas.microsoft.com/office/drawing/2014/main" id="{093BA793-88F0-4EAB-B659-DFEAA89AF5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029969"/>
            <a:ext cx="1980000" cy="720000"/>
          </a:xfrm>
          <a:ln>
            <a:noFill/>
          </a:ln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 dirty="0"/>
              <a:t>節描述</a:t>
            </a:r>
          </a:p>
        </p:txBody>
      </p:sp>
      <p:sp>
        <p:nvSpPr>
          <p:cNvPr id="15" name="文字版面配置區 9">
            <a:extLst>
              <a:ext uri="{FF2B5EF4-FFF2-40B4-BE49-F238E27FC236}">
                <a16:creationId xmlns:a16="http://schemas.microsoft.com/office/drawing/2014/main" id="{0EA13DBD-6DDE-44C3-8FCD-1AFEEBCDB6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029969"/>
            <a:ext cx="1980000" cy="720000"/>
          </a:xfrm>
          <a:ln>
            <a:noFill/>
          </a:ln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 dirty="0"/>
              <a:t>章節描述</a:t>
            </a:r>
          </a:p>
        </p:txBody>
      </p:sp>
      <p:sp>
        <p:nvSpPr>
          <p:cNvPr id="16" name="文字版面配置區 5">
            <a:extLst>
              <a:ext uri="{FF2B5EF4-FFF2-40B4-BE49-F238E27FC236}">
                <a16:creationId xmlns:a16="http://schemas.microsoft.com/office/drawing/2014/main" id="{80BFD98B-BBFC-4DCD-9634-51B0224874C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 noProof="0" dirty="0"/>
              <a:t>副標題</a:t>
            </a:r>
          </a:p>
        </p:txBody>
      </p:sp>
      <p:sp>
        <p:nvSpPr>
          <p:cNvPr id="17" name="等腰三角形 16" descr="裝飾的三角形">
            <a:extLst>
              <a:ext uri="{FF2B5EF4-FFF2-40B4-BE49-F238E27FC236}">
                <a16:creationId xmlns:a16="http://schemas.microsoft.com/office/drawing/2014/main" id="{554CFF06-D3FB-4428-8388-94C47717BADA}"/>
              </a:ext>
            </a:extLst>
          </p:cNvPr>
          <p:cNvSpPr/>
          <p:nvPr userDrawn="1"/>
        </p:nvSpPr>
        <p:spPr>
          <a:xfrm rot="10800000">
            <a:off x="9078735" y="1554524"/>
            <a:ext cx="1396065" cy="948493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8" name="等腰三角形 17" descr="裝飾的三角形">
            <a:extLst>
              <a:ext uri="{FF2B5EF4-FFF2-40B4-BE49-F238E27FC236}">
                <a16:creationId xmlns:a16="http://schemas.microsoft.com/office/drawing/2014/main" id="{31AC1D4A-7DB3-4D83-89C2-16E680FFCA92}"/>
              </a:ext>
            </a:extLst>
          </p:cNvPr>
          <p:cNvSpPr/>
          <p:nvPr userDrawn="1"/>
        </p:nvSpPr>
        <p:spPr>
          <a:xfrm>
            <a:off x="9503896" y="5182335"/>
            <a:ext cx="545742" cy="370779"/>
          </a:xfrm>
          <a:prstGeom prst="triangl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05789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競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線接點​​(S) 16">
            <a:extLst>
              <a:ext uri="{FF2B5EF4-FFF2-40B4-BE49-F238E27FC236}">
                <a16:creationId xmlns:a16="http://schemas.microsoft.com/office/drawing/2014/main" id="{98238081-ACA8-444B-827D-A9FB57FEAD9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295875"/>
            <a:ext cx="0" cy="441512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​​(S) 17">
            <a:extLst>
              <a:ext uri="{FF2B5EF4-FFF2-40B4-BE49-F238E27FC236}">
                <a16:creationId xmlns:a16="http://schemas.microsoft.com/office/drawing/2014/main" id="{DDDFE2BB-EBBF-4A8F-8E01-A85443D03FBE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452634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zh-TW" altLang="en-US" noProof="0" dirty="0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sp>
        <p:nvSpPr>
          <p:cNvPr id="19" name="文字版面配置區 5">
            <a:extLst>
              <a:ext uri="{FF2B5EF4-FFF2-40B4-BE49-F238E27FC236}">
                <a16:creationId xmlns:a16="http://schemas.microsoft.com/office/drawing/2014/main" id="{C2C8A65D-5CCB-4B95-86C5-5840C530EC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zh-TW" altLang="en-US" noProof="0" dirty="0"/>
              <a:t>四分色方塊標題</a:t>
            </a:r>
          </a:p>
        </p:txBody>
      </p:sp>
      <p:sp>
        <p:nvSpPr>
          <p:cNvPr id="20" name="文字版面配置區 5">
            <a:extLst>
              <a:ext uri="{FF2B5EF4-FFF2-40B4-BE49-F238E27FC236}">
                <a16:creationId xmlns:a16="http://schemas.microsoft.com/office/drawing/2014/main" id="{B04B83CF-4695-4328-B8E1-1F386DDC97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5803856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zh-TW" altLang="en-US" noProof="0" dirty="0"/>
              <a:t>四分色方塊標題</a:t>
            </a:r>
          </a:p>
        </p:txBody>
      </p:sp>
      <p:sp>
        <p:nvSpPr>
          <p:cNvPr id="21" name="文字版面配置區 5">
            <a:extLst>
              <a:ext uri="{FF2B5EF4-FFF2-40B4-BE49-F238E27FC236}">
                <a16:creationId xmlns:a16="http://schemas.microsoft.com/office/drawing/2014/main" id="{88E640C8-1161-4544-B8FB-31A62C99E9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09593"/>
            <a:ext cx="1980000" cy="252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zh-TW" altLang="en-US" noProof="0" dirty="0"/>
              <a:t>四分色方塊標題</a:t>
            </a:r>
          </a:p>
        </p:txBody>
      </p:sp>
      <p:sp>
        <p:nvSpPr>
          <p:cNvPr id="22" name="文字版面配置區 5">
            <a:extLst>
              <a:ext uri="{FF2B5EF4-FFF2-40B4-BE49-F238E27FC236}">
                <a16:creationId xmlns:a16="http://schemas.microsoft.com/office/drawing/2014/main" id="{112AB135-638C-4F81-B952-2291FAC2B8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09593"/>
            <a:ext cx="1980000" cy="25200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zh-TW" altLang="en-US" noProof="0" dirty="0"/>
              <a:t>四分色方塊標題</a:t>
            </a:r>
          </a:p>
        </p:txBody>
      </p:sp>
    </p:spTree>
    <p:extLst>
      <p:ext uri="{BB962C8B-B14F-4D97-AF65-F5344CB8AC3E}">
        <p14:creationId xmlns:p14="http://schemas.microsoft.com/office/powerpoint/2010/main" val="17540659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五邊形 5" descr="裝飾五邊形">
            <a:extLst>
              <a:ext uri="{FF2B5EF4-FFF2-40B4-BE49-F238E27FC236}">
                <a16:creationId xmlns:a16="http://schemas.microsoft.com/office/drawing/2014/main" id="{07A909FD-77C6-47A3-B1B3-C0E7745ECD15}"/>
              </a:ext>
            </a:extLst>
          </p:cNvPr>
          <p:cNvSpPr/>
          <p:nvPr userDrawn="1"/>
        </p:nvSpPr>
        <p:spPr>
          <a:xfrm rot="20343812">
            <a:off x="42030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五邊形 8" descr="裝飾五邊形">
            <a:extLst>
              <a:ext uri="{FF2B5EF4-FFF2-40B4-BE49-F238E27FC236}">
                <a16:creationId xmlns:a16="http://schemas.microsoft.com/office/drawing/2014/main" id="{3FD26FF9-DCDF-4AEA-9063-488FBE7D5AB9}"/>
              </a:ext>
            </a:extLst>
          </p:cNvPr>
          <p:cNvSpPr/>
          <p:nvPr userDrawn="1"/>
        </p:nvSpPr>
        <p:spPr>
          <a:xfrm rot="9580640">
            <a:off x="5319672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五邊形 9" descr="裝飾五邊形">
            <a:extLst>
              <a:ext uri="{FF2B5EF4-FFF2-40B4-BE49-F238E27FC236}">
                <a16:creationId xmlns:a16="http://schemas.microsoft.com/office/drawing/2014/main" id="{4540019E-3635-4416-AA39-1C537E671F06}"/>
              </a:ext>
            </a:extLst>
          </p:cNvPr>
          <p:cNvSpPr/>
          <p:nvPr userDrawn="1"/>
        </p:nvSpPr>
        <p:spPr>
          <a:xfrm rot="14352768">
            <a:off x="10166922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五邊形 10" descr="裝飾五邊形">
            <a:extLst>
              <a:ext uri="{FF2B5EF4-FFF2-40B4-BE49-F238E27FC236}">
                <a16:creationId xmlns:a16="http://schemas.microsoft.com/office/drawing/2014/main" id="{DC84872F-746C-4203-BD67-4C7C818ACEAC}"/>
              </a:ext>
            </a:extLst>
          </p:cNvPr>
          <p:cNvSpPr/>
          <p:nvPr userDrawn="1"/>
        </p:nvSpPr>
        <p:spPr>
          <a:xfrm rot="6795563">
            <a:off x="10691432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五邊形 11" descr="裝飾五邊形">
            <a:extLst>
              <a:ext uri="{FF2B5EF4-FFF2-40B4-BE49-F238E27FC236}">
                <a16:creationId xmlns:a16="http://schemas.microsoft.com/office/drawing/2014/main" id="{592D0A34-0504-407C-9DEB-B641735D52F1}"/>
              </a:ext>
            </a:extLst>
          </p:cNvPr>
          <p:cNvSpPr/>
          <p:nvPr userDrawn="1"/>
        </p:nvSpPr>
        <p:spPr>
          <a:xfrm rot="6795563">
            <a:off x="11499862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69078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五邊形 10" descr="裝飾五邊形">
            <a:extLst>
              <a:ext uri="{FF2B5EF4-FFF2-40B4-BE49-F238E27FC236}">
                <a16:creationId xmlns:a16="http://schemas.microsoft.com/office/drawing/2014/main" id="{D5B999F8-A985-4FB9-A69D-5531CFAD213B}"/>
              </a:ext>
            </a:extLst>
          </p:cNvPr>
          <p:cNvSpPr/>
          <p:nvPr userDrawn="1"/>
        </p:nvSpPr>
        <p:spPr>
          <a:xfrm rot="20343812">
            <a:off x="42030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五邊形 11" descr="裝飾五邊形">
            <a:extLst>
              <a:ext uri="{FF2B5EF4-FFF2-40B4-BE49-F238E27FC236}">
                <a16:creationId xmlns:a16="http://schemas.microsoft.com/office/drawing/2014/main" id="{6DDA70A0-B819-4630-909F-9C748D6703E9}"/>
              </a:ext>
            </a:extLst>
          </p:cNvPr>
          <p:cNvSpPr/>
          <p:nvPr userDrawn="1"/>
        </p:nvSpPr>
        <p:spPr>
          <a:xfrm rot="9580640">
            <a:off x="5319672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五邊形 12" descr="裝飾五邊形">
            <a:extLst>
              <a:ext uri="{FF2B5EF4-FFF2-40B4-BE49-F238E27FC236}">
                <a16:creationId xmlns:a16="http://schemas.microsoft.com/office/drawing/2014/main" id="{0E46B6BF-40F0-4856-A4E9-5C1EEFB0AD19}"/>
              </a:ext>
            </a:extLst>
          </p:cNvPr>
          <p:cNvSpPr/>
          <p:nvPr userDrawn="1"/>
        </p:nvSpPr>
        <p:spPr>
          <a:xfrm rot="14352768">
            <a:off x="10166922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4" name="五邊形 13" descr="裝飾五邊形">
            <a:extLst>
              <a:ext uri="{FF2B5EF4-FFF2-40B4-BE49-F238E27FC236}">
                <a16:creationId xmlns:a16="http://schemas.microsoft.com/office/drawing/2014/main" id="{75FEDF0A-8B15-456B-93B9-4B380459888A}"/>
              </a:ext>
            </a:extLst>
          </p:cNvPr>
          <p:cNvSpPr/>
          <p:nvPr userDrawn="1"/>
        </p:nvSpPr>
        <p:spPr>
          <a:xfrm rot="6795563">
            <a:off x="10691432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5" name="五邊形 14" descr="裝飾五邊形">
            <a:extLst>
              <a:ext uri="{FF2B5EF4-FFF2-40B4-BE49-F238E27FC236}">
                <a16:creationId xmlns:a16="http://schemas.microsoft.com/office/drawing/2014/main" id="{87E32DA8-B617-4F4D-AF32-FE86DC1E1ECF}"/>
              </a:ext>
            </a:extLst>
          </p:cNvPr>
          <p:cNvSpPr/>
          <p:nvPr userDrawn="1"/>
        </p:nvSpPr>
        <p:spPr>
          <a:xfrm rot="6795563">
            <a:off x="11499862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sp>
        <p:nvSpPr>
          <p:cNvPr id="7" name="內容預留位置 2">
            <a:extLst>
              <a:ext uri="{FF2B5EF4-FFF2-40B4-BE49-F238E27FC236}">
                <a16:creationId xmlns:a16="http://schemas.microsoft.com/office/drawing/2014/main" id="{5C127A20-FC87-4D7E-B02E-428168B1E9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38239"/>
            <a:ext cx="5587800" cy="480065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10" name="內容版面配置區 3">
            <a:extLst>
              <a:ext uri="{FF2B5EF4-FFF2-40B4-BE49-F238E27FC236}">
                <a16:creationId xmlns:a16="http://schemas.microsoft.com/office/drawing/2014/main" id="{FCB4AD02-110E-4AB3-A9C3-0DF162DC40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138238"/>
            <a:ext cx="5587799" cy="480065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60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152000"/>
            <a:ext cx="3600450" cy="50387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欄方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FF5B2679-5029-4692-A1C7-099E7A58362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buClr>
                <a:schemeClr val="tx1">
                  <a:lumMod val="75000"/>
                  <a:lumOff val="25000"/>
                </a:schemeClr>
              </a:buCl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buClr>
                <a:schemeClr val="tx1">
                  <a:lumMod val="75000"/>
                  <a:lumOff val="25000"/>
                </a:schemeClr>
              </a:buCl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11" name="內容預留位置 2">
            <a:extLst>
              <a:ext uri="{FF2B5EF4-FFF2-40B4-BE49-F238E27FC236}">
                <a16:creationId xmlns:a16="http://schemas.microsoft.com/office/drawing/2014/main" id="{1B5AA133-C824-4B4A-96F4-D48A58E222D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30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buClr>
                <a:schemeClr val="tx1">
                  <a:lumMod val="75000"/>
                  <a:lumOff val="25000"/>
                </a:schemeClr>
              </a:buCl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buClr>
                <a:schemeClr val="tx1">
                  <a:lumMod val="75000"/>
                  <a:lumOff val="25000"/>
                </a:schemeClr>
              </a:buCl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12" name="內容預留位置 2">
            <a:extLst>
              <a:ext uri="{FF2B5EF4-FFF2-40B4-BE49-F238E27FC236}">
                <a16:creationId xmlns:a16="http://schemas.microsoft.com/office/drawing/2014/main" id="{388A40C4-1887-4DBA-90FF-4CF89932DA5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7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buClr>
                <a:schemeClr val="tx1">
                  <a:lumMod val="75000"/>
                  <a:lumOff val="25000"/>
                </a:schemeClr>
              </a:buCl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buClr>
                <a:schemeClr val="tx1">
                  <a:lumMod val="75000"/>
                  <a:lumOff val="25000"/>
                </a:schemeClr>
              </a:buCl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3600000" cy="720000"/>
          </a:xfr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15600000" scaled="0"/>
          </a:gradFill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 sz="21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 dirty="0"/>
              <a:t>節 </a:t>
            </a:r>
            <a:r>
              <a:rPr lang="en-US" altLang="zh-TW" noProof="0" dirty="0"/>
              <a:t>1 </a:t>
            </a:r>
            <a:r>
              <a:rPr lang="zh-TW" altLang="en-US" noProof="0" dirty="0"/>
              <a:t>標題</a:t>
            </a:r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B73C415-D670-4716-A5EC-CC4D52CA2BAC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2000" y="1728000"/>
            <a:ext cx="3600000" cy="720000"/>
          </a:xfr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5600000" scaled="0"/>
          </a:gradFill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 sz="21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 dirty="0"/>
              <a:t>節 </a:t>
            </a:r>
            <a:r>
              <a:rPr lang="en-US" altLang="zh-TW" noProof="0" dirty="0"/>
              <a:t>2 </a:t>
            </a:r>
            <a:r>
              <a:rPr lang="zh-TW" altLang="en-US" noProof="0" dirty="0"/>
              <a:t>標題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172000" y="1728000"/>
            <a:ext cx="3600000" cy="720000"/>
          </a:xfr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15600000" scaled="0"/>
          </a:gradFill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 sz="21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 dirty="0"/>
              <a:t>節 </a:t>
            </a:r>
            <a:r>
              <a:rPr lang="en-US" altLang="zh-TW" noProof="0" dirty="0"/>
              <a:t>3 </a:t>
            </a:r>
            <a:r>
              <a:rPr lang="zh-TW" altLang="en-US" noProof="0" dirty="0"/>
              <a:t>標題</a:t>
            </a:r>
          </a:p>
        </p:txBody>
      </p:sp>
      <p:sp>
        <p:nvSpPr>
          <p:cNvPr id="13" name="文字版面配置區 5">
            <a:extLst>
              <a:ext uri="{FF2B5EF4-FFF2-40B4-BE49-F238E27FC236}">
                <a16:creationId xmlns:a16="http://schemas.microsoft.com/office/drawing/2014/main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 noProof="0" dirty="0"/>
              <a:t>副標題</a:t>
            </a:r>
          </a:p>
        </p:txBody>
      </p:sp>
    </p:spTree>
    <p:extLst>
      <p:ext uri="{BB962C8B-B14F-4D97-AF65-F5344CB8AC3E}">
        <p14:creationId xmlns:p14="http://schemas.microsoft.com/office/powerpoint/2010/main" val="23636413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時間表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B73C415-D670-4716-A5EC-CC4D52CA2BAC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sp>
        <p:nvSpPr>
          <p:cNvPr id="5" name="文字版面配置區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 noProof="0" dirty="0"/>
              <a:t>副標題</a:t>
            </a:r>
          </a:p>
        </p:txBody>
      </p:sp>
      <p:cxnSp>
        <p:nvCxnSpPr>
          <p:cNvPr id="8" name="直線箭號接點 7">
            <a:extLst>
              <a:ext uri="{FF2B5EF4-FFF2-40B4-BE49-F238E27FC236}">
                <a16:creationId xmlns:a16="http://schemas.microsoft.com/office/drawing/2014/main" id="{B66BE87F-A588-41BE-A251-8940FFF7BDB0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預留位置 10">
            <a:extLst>
              <a:ext uri="{FF2B5EF4-FFF2-40B4-BE49-F238E27FC236}">
                <a16:creationId xmlns:a16="http://schemas.microsoft.com/office/drawing/2014/main" id="{EE87B275-BCEB-48C5-BD58-39E2B9AB90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9269" y="3973125"/>
            <a:ext cx="502886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 dirty="0"/>
              <a:t>年份</a:t>
            </a:r>
          </a:p>
        </p:txBody>
      </p:sp>
      <p:sp>
        <p:nvSpPr>
          <p:cNvPr id="10" name="文字版面配置區 10">
            <a:extLst>
              <a:ext uri="{FF2B5EF4-FFF2-40B4-BE49-F238E27FC236}">
                <a16:creationId xmlns:a16="http://schemas.microsoft.com/office/drawing/2014/main" id="{75FEF587-0930-42DA-AF85-54F9A14870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 dirty="0"/>
              <a:t>MM</a:t>
            </a:r>
            <a:endParaRPr lang="zh-TW" altLang="en-US" noProof="0" dirty="0"/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77B00876-F334-4F19-ACB9-5A52E300C6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 dirty="0"/>
              <a:t>MM</a:t>
            </a:r>
            <a:endParaRPr lang="zh-TW" altLang="en-US" noProof="0" dirty="0"/>
          </a:p>
        </p:txBody>
      </p:sp>
      <p:sp>
        <p:nvSpPr>
          <p:cNvPr id="12" name="文字版面配置區 10">
            <a:extLst>
              <a:ext uri="{FF2B5EF4-FFF2-40B4-BE49-F238E27FC236}">
                <a16:creationId xmlns:a16="http://schemas.microsoft.com/office/drawing/2014/main" id="{DC5160FB-C621-4014-AF15-7C31EBF946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 dirty="0"/>
              <a:t>MM</a:t>
            </a:r>
            <a:endParaRPr lang="zh-TW" altLang="en-US" noProof="0" dirty="0"/>
          </a:p>
        </p:txBody>
      </p:sp>
      <p:sp>
        <p:nvSpPr>
          <p:cNvPr id="13" name="文字版面配置區 10">
            <a:extLst>
              <a:ext uri="{FF2B5EF4-FFF2-40B4-BE49-F238E27FC236}">
                <a16:creationId xmlns:a16="http://schemas.microsoft.com/office/drawing/2014/main" id="{3D37E5E1-DD5A-4C77-849F-40C0D2AE3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 dirty="0"/>
              <a:t>MM</a:t>
            </a:r>
            <a:endParaRPr lang="zh-TW" altLang="en-US" noProof="0" dirty="0"/>
          </a:p>
        </p:txBody>
      </p:sp>
      <p:sp>
        <p:nvSpPr>
          <p:cNvPr id="14" name="文字版面配置區 10">
            <a:extLst>
              <a:ext uri="{FF2B5EF4-FFF2-40B4-BE49-F238E27FC236}">
                <a16:creationId xmlns:a16="http://schemas.microsoft.com/office/drawing/2014/main" id="{8164CA25-5B7F-4EDD-8B42-0D567DED1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33469" y="3973125"/>
            <a:ext cx="502886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 dirty="0"/>
              <a:t>年份</a:t>
            </a:r>
          </a:p>
        </p:txBody>
      </p:sp>
      <p:sp>
        <p:nvSpPr>
          <p:cNvPr id="15" name="文字版面配置區 10">
            <a:extLst>
              <a:ext uri="{FF2B5EF4-FFF2-40B4-BE49-F238E27FC236}">
                <a16:creationId xmlns:a16="http://schemas.microsoft.com/office/drawing/2014/main" id="{15876039-3F56-4587-900E-4FCE60BCA5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 dirty="0"/>
              <a:t>MM</a:t>
            </a:r>
            <a:endParaRPr lang="zh-TW" altLang="en-US" noProof="0" dirty="0"/>
          </a:p>
        </p:txBody>
      </p:sp>
      <p:sp>
        <p:nvSpPr>
          <p:cNvPr id="16" name="文字版面配置區 10">
            <a:extLst>
              <a:ext uri="{FF2B5EF4-FFF2-40B4-BE49-F238E27FC236}">
                <a16:creationId xmlns:a16="http://schemas.microsoft.com/office/drawing/2014/main" id="{515FCEBD-9007-4B9D-AE69-7F8068A14B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 dirty="0"/>
              <a:t>MM</a:t>
            </a:r>
            <a:endParaRPr lang="zh-TW" altLang="en-US" noProof="0" dirty="0"/>
          </a:p>
        </p:txBody>
      </p:sp>
      <p:sp>
        <p:nvSpPr>
          <p:cNvPr id="17" name="文字版面配置區 10">
            <a:extLst>
              <a:ext uri="{FF2B5EF4-FFF2-40B4-BE49-F238E27FC236}">
                <a16:creationId xmlns:a16="http://schemas.microsoft.com/office/drawing/2014/main" id="{8856F7F9-97EB-4612-BB5C-DDB9D90C9C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 dirty="0"/>
              <a:t>MM</a:t>
            </a:r>
            <a:endParaRPr lang="zh-TW" altLang="en-US" noProof="0" dirty="0"/>
          </a:p>
        </p:txBody>
      </p:sp>
      <p:sp>
        <p:nvSpPr>
          <p:cNvPr id="18" name="文字版面配置區 10">
            <a:extLst>
              <a:ext uri="{FF2B5EF4-FFF2-40B4-BE49-F238E27FC236}">
                <a16:creationId xmlns:a16="http://schemas.microsoft.com/office/drawing/2014/main" id="{B0C577BC-AD44-4FF0-8F34-D7ABD44B10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 dirty="0"/>
              <a:t>MM</a:t>
            </a:r>
            <a:endParaRPr lang="zh-TW" altLang="en-US" noProof="0" dirty="0"/>
          </a:p>
        </p:txBody>
      </p:sp>
      <p:sp>
        <p:nvSpPr>
          <p:cNvPr id="19" name="文字版面配置區 10">
            <a:extLst>
              <a:ext uri="{FF2B5EF4-FFF2-40B4-BE49-F238E27FC236}">
                <a16:creationId xmlns:a16="http://schemas.microsoft.com/office/drawing/2014/main" id="{12E19F39-39CE-43A3-912F-3D8656DA5E7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 dirty="0"/>
              <a:t>MM</a:t>
            </a:r>
            <a:endParaRPr lang="zh-TW" altLang="en-US" noProof="0" dirty="0"/>
          </a:p>
        </p:txBody>
      </p:sp>
      <p:sp>
        <p:nvSpPr>
          <p:cNvPr id="20" name="文字版面配置區 10">
            <a:extLst>
              <a:ext uri="{FF2B5EF4-FFF2-40B4-BE49-F238E27FC236}">
                <a16:creationId xmlns:a16="http://schemas.microsoft.com/office/drawing/2014/main" id="{64F2C543-C785-4078-9811-96F28F1BF2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 dirty="0"/>
              <a:t>MM</a:t>
            </a:r>
            <a:endParaRPr lang="zh-TW" altLang="en-US" noProof="0" dirty="0"/>
          </a:p>
        </p:txBody>
      </p:sp>
      <p:sp>
        <p:nvSpPr>
          <p:cNvPr id="21" name="文字版面配置區 10">
            <a:extLst>
              <a:ext uri="{FF2B5EF4-FFF2-40B4-BE49-F238E27FC236}">
                <a16:creationId xmlns:a16="http://schemas.microsoft.com/office/drawing/2014/main" id="{022F0FFE-8538-47C2-9227-B4DE41186C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 dirty="0"/>
              <a:t>MM</a:t>
            </a:r>
            <a:endParaRPr lang="zh-TW" altLang="en-US" noProof="0" dirty="0"/>
          </a:p>
        </p:txBody>
      </p:sp>
      <p:sp>
        <p:nvSpPr>
          <p:cNvPr id="22" name="文字版面配置區 10">
            <a:extLst>
              <a:ext uri="{FF2B5EF4-FFF2-40B4-BE49-F238E27FC236}">
                <a16:creationId xmlns:a16="http://schemas.microsoft.com/office/drawing/2014/main" id="{75D12B21-B498-4E00-B817-457BAED99A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 dirty="0"/>
              <a:t>MM</a:t>
            </a:r>
            <a:endParaRPr lang="zh-TW" altLang="en-US" noProof="0" dirty="0"/>
          </a:p>
        </p:txBody>
      </p:sp>
      <p:sp>
        <p:nvSpPr>
          <p:cNvPr id="23" name="文字版面配置區 10">
            <a:extLst>
              <a:ext uri="{FF2B5EF4-FFF2-40B4-BE49-F238E27FC236}">
                <a16:creationId xmlns:a16="http://schemas.microsoft.com/office/drawing/2014/main" id="{A60F8F4D-F654-4555-BC21-7137D98E02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 dirty="0"/>
              <a:t>MM</a:t>
            </a:r>
            <a:endParaRPr lang="zh-TW" altLang="en-US" noProof="0" dirty="0"/>
          </a:p>
        </p:txBody>
      </p:sp>
      <p:sp>
        <p:nvSpPr>
          <p:cNvPr id="24" name="文字版面配置區 10">
            <a:extLst>
              <a:ext uri="{FF2B5EF4-FFF2-40B4-BE49-F238E27FC236}">
                <a16:creationId xmlns:a16="http://schemas.microsoft.com/office/drawing/2014/main" id="{0B633DEF-CDC6-4A75-A05B-0C875E2B8FF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 dirty="0"/>
              <a:t>MM</a:t>
            </a:r>
            <a:endParaRPr lang="zh-TW" altLang="en-US" noProof="0" dirty="0"/>
          </a:p>
        </p:txBody>
      </p:sp>
      <p:sp>
        <p:nvSpPr>
          <p:cNvPr id="25" name="文字版面配置區 10">
            <a:extLst>
              <a:ext uri="{FF2B5EF4-FFF2-40B4-BE49-F238E27FC236}">
                <a16:creationId xmlns:a16="http://schemas.microsoft.com/office/drawing/2014/main" id="{23A67F56-440C-4AE2-B52E-F6ECF3E31F8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 dirty="0"/>
              <a:t>MM</a:t>
            </a:r>
            <a:endParaRPr lang="zh-TW" altLang="en-US" noProof="0" dirty="0"/>
          </a:p>
        </p:txBody>
      </p:sp>
      <p:sp>
        <p:nvSpPr>
          <p:cNvPr id="26" name="文字版面配置區 10">
            <a:extLst>
              <a:ext uri="{FF2B5EF4-FFF2-40B4-BE49-F238E27FC236}">
                <a16:creationId xmlns:a16="http://schemas.microsoft.com/office/drawing/2014/main" id="{E8F5BF8F-8918-4E36-8AAF-45E994E46B2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 dirty="0"/>
              <a:t>MM</a:t>
            </a:r>
            <a:endParaRPr lang="zh-TW" altLang="en-US" noProof="0" dirty="0"/>
          </a:p>
        </p:txBody>
      </p:sp>
      <p:sp>
        <p:nvSpPr>
          <p:cNvPr id="27" name="文字版面配置區 10">
            <a:extLst>
              <a:ext uri="{FF2B5EF4-FFF2-40B4-BE49-F238E27FC236}">
                <a16:creationId xmlns:a16="http://schemas.microsoft.com/office/drawing/2014/main" id="{1A2F56E4-C780-42A2-BA54-B1EAB7CA21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 dirty="0"/>
              <a:t>MM</a:t>
            </a:r>
            <a:endParaRPr lang="zh-TW" altLang="en-US" noProof="0" dirty="0"/>
          </a:p>
        </p:txBody>
      </p:sp>
      <p:sp>
        <p:nvSpPr>
          <p:cNvPr id="28" name="文字版面配置區 10">
            <a:extLst>
              <a:ext uri="{FF2B5EF4-FFF2-40B4-BE49-F238E27FC236}">
                <a16:creationId xmlns:a16="http://schemas.microsoft.com/office/drawing/2014/main" id="{7405E86B-3690-4EBE-8353-7ABE76F108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 dirty="0"/>
              <a:t>MM</a:t>
            </a:r>
            <a:endParaRPr lang="zh-TW" altLang="en-US" noProof="0" dirty="0"/>
          </a:p>
        </p:txBody>
      </p:sp>
      <p:sp>
        <p:nvSpPr>
          <p:cNvPr id="29" name="文字版面配置區 10">
            <a:extLst>
              <a:ext uri="{FF2B5EF4-FFF2-40B4-BE49-F238E27FC236}">
                <a16:creationId xmlns:a16="http://schemas.microsoft.com/office/drawing/2014/main" id="{DB54048B-A035-47F0-B54D-1B9676EE893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 dirty="0"/>
              <a:t>MM</a:t>
            </a:r>
            <a:endParaRPr lang="zh-TW" altLang="en-US" noProof="0" dirty="0"/>
          </a:p>
        </p:txBody>
      </p:sp>
      <p:sp>
        <p:nvSpPr>
          <p:cNvPr id="30" name="文字版面配置區 10">
            <a:extLst>
              <a:ext uri="{FF2B5EF4-FFF2-40B4-BE49-F238E27FC236}">
                <a16:creationId xmlns:a16="http://schemas.microsoft.com/office/drawing/2014/main" id="{12F6976C-DDBF-4808-9B45-2C78E0FC6AA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 dirty="0"/>
              <a:t>MM</a:t>
            </a:r>
            <a:endParaRPr lang="zh-TW" altLang="en-US" noProof="0" dirty="0"/>
          </a:p>
        </p:txBody>
      </p:sp>
      <p:sp>
        <p:nvSpPr>
          <p:cNvPr id="31" name="文字版面配置區 10">
            <a:extLst>
              <a:ext uri="{FF2B5EF4-FFF2-40B4-BE49-F238E27FC236}">
                <a16:creationId xmlns:a16="http://schemas.microsoft.com/office/drawing/2014/main" id="{66103D17-8EEC-45BF-B909-8F6DB8575A3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 dirty="0"/>
              <a:t>MM</a:t>
            </a:r>
            <a:endParaRPr lang="zh-TW" altLang="en-US" noProof="0" dirty="0"/>
          </a:p>
        </p:txBody>
      </p:sp>
      <p:sp>
        <p:nvSpPr>
          <p:cNvPr id="32" name="文字版面配置區 10">
            <a:extLst>
              <a:ext uri="{FF2B5EF4-FFF2-40B4-BE49-F238E27FC236}">
                <a16:creationId xmlns:a16="http://schemas.microsoft.com/office/drawing/2014/main" id="{57F6EB7B-A4AE-4147-A94B-9C2860A158F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 dirty="0"/>
              <a:t>MM</a:t>
            </a:r>
            <a:endParaRPr lang="zh-TW" altLang="en-US" noProof="0" dirty="0"/>
          </a:p>
        </p:txBody>
      </p:sp>
      <p:sp>
        <p:nvSpPr>
          <p:cNvPr id="33" name="文字版面配置區 10">
            <a:extLst>
              <a:ext uri="{FF2B5EF4-FFF2-40B4-BE49-F238E27FC236}">
                <a16:creationId xmlns:a16="http://schemas.microsoft.com/office/drawing/2014/main" id="{95673032-36DB-4772-82D8-46E21D810A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 dirty="0"/>
              <a:t>MM</a:t>
            </a:r>
            <a:endParaRPr lang="zh-TW" altLang="en-US" noProof="0" dirty="0"/>
          </a:p>
        </p:txBody>
      </p:sp>
      <p:sp>
        <p:nvSpPr>
          <p:cNvPr id="34" name="文字版面配置區 10">
            <a:extLst>
              <a:ext uri="{FF2B5EF4-FFF2-40B4-BE49-F238E27FC236}">
                <a16:creationId xmlns:a16="http://schemas.microsoft.com/office/drawing/2014/main" id="{CDE9935C-FEBD-421A-A63B-8A87A2D4A4D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 dirty="0"/>
              <a:t>MM</a:t>
            </a:r>
            <a:endParaRPr lang="zh-TW" altLang="en-US" noProof="0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242C672-1222-4C21-9E3D-F365D9665E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gradFill>
            <a:gsLst>
              <a:gs pos="0">
                <a:schemeClr val="bg1"/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5600000" scaled="0"/>
          </a:gradFill>
        </p:spPr>
        <p:txBody>
          <a:bodyPr tIns="36000" rtlCol="0" anchor="t"/>
          <a:lstStyle>
            <a:lvl1pPr marL="0" indent="0" algn="ctr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 dirty="0"/>
              <a:t>影像標題</a:t>
            </a:r>
          </a:p>
        </p:txBody>
      </p:sp>
      <p:sp>
        <p:nvSpPr>
          <p:cNvPr id="37" name="文字版面配置區 36">
            <a:extLst>
              <a:ext uri="{FF2B5EF4-FFF2-40B4-BE49-F238E27FC236}">
                <a16:creationId xmlns:a16="http://schemas.microsoft.com/office/drawing/2014/main" id="{2F97A7E3-509A-417D-9818-EDDA3B539E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 rtlCol="0"/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 dirty="0"/>
              <a:t>月份，年份</a:t>
            </a:r>
          </a:p>
        </p:txBody>
      </p:sp>
    </p:spTree>
    <p:extLst>
      <p:ext uri="{BB962C8B-B14F-4D97-AF65-F5344CB8AC3E}">
        <p14:creationId xmlns:p14="http://schemas.microsoft.com/office/powerpoint/2010/main" val="3217366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影像的標題投影片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A945F115-22EA-452C-BEFF-B86EC6B0D0B2}"/>
              </a:ext>
            </a:extLst>
          </p:cNvPr>
          <p:cNvSpPr/>
          <p:nvPr userDrawn="1"/>
        </p:nvSpPr>
        <p:spPr>
          <a:xfrm>
            <a:off x="6677617" y="107999"/>
            <a:ext cx="5400000" cy="6660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00D551C8-4BF9-413C-A7A0-7C874EA0C1EB}"/>
              </a:ext>
            </a:extLst>
          </p:cNvPr>
          <p:cNvGrpSpPr/>
          <p:nvPr userDrawn="1"/>
        </p:nvGrpSpPr>
        <p:grpSpPr>
          <a:xfrm>
            <a:off x="7775280" y="1707806"/>
            <a:ext cx="3442387" cy="3442387"/>
            <a:chOff x="2514599" y="1566862"/>
            <a:chExt cx="3810001" cy="3810001"/>
          </a:xfrm>
        </p:grpSpPr>
        <p:cxnSp>
          <p:nvCxnSpPr>
            <p:cNvPr id="46" name="直線接點​​(S) 45">
              <a:extLst>
                <a:ext uri="{FF2B5EF4-FFF2-40B4-BE49-F238E27FC236}">
                  <a16:creationId xmlns:a16="http://schemas.microsoft.com/office/drawing/2014/main" id="{9B40F6CC-7795-4615-90F1-11497899DD3A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>
              <a:extLst>
                <a:ext uri="{FF2B5EF4-FFF2-40B4-BE49-F238E27FC236}">
                  <a16:creationId xmlns:a16="http://schemas.microsoft.com/office/drawing/2014/main" id="{189DD442-0FCD-4DA1-84E0-2E386C66959A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>
              <a:extLst>
                <a:ext uri="{FF2B5EF4-FFF2-40B4-BE49-F238E27FC236}">
                  <a16:creationId xmlns:a16="http://schemas.microsoft.com/office/drawing/2014/main" id="{6794EC30-C68F-4F8F-A11C-8A12D4C44359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299D75E9-9ABA-49DA-8C08-01690B2048D6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​​ 49">
              <a:extLst>
                <a:ext uri="{FF2B5EF4-FFF2-40B4-BE49-F238E27FC236}">
                  <a16:creationId xmlns:a16="http://schemas.microsoft.com/office/drawing/2014/main" id="{DEF629BA-5818-4F68-84E0-9709E53CCE1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​​ 50">
              <a:extLst>
                <a:ext uri="{FF2B5EF4-FFF2-40B4-BE49-F238E27FC236}">
                  <a16:creationId xmlns:a16="http://schemas.microsoft.com/office/drawing/2014/main" id="{BE66E45C-2D7B-4E77-AB2D-087DD07929C9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51">
              <a:extLst>
                <a:ext uri="{FF2B5EF4-FFF2-40B4-BE49-F238E27FC236}">
                  <a16:creationId xmlns:a16="http://schemas.microsoft.com/office/drawing/2014/main" id="{AC559F57-DF51-477A-9664-F0A6E4593345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52">
              <a:extLst>
                <a:ext uri="{FF2B5EF4-FFF2-40B4-BE49-F238E27FC236}">
                  <a16:creationId xmlns:a16="http://schemas.microsoft.com/office/drawing/2014/main" id="{D81DE1A2-6CF2-4830-836F-E2B649B096AF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接點 53">
              <a:extLst>
                <a:ext uri="{FF2B5EF4-FFF2-40B4-BE49-F238E27FC236}">
                  <a16:creationId xmlns:a16="http://schemas.microsoft.com/office/drawing/2014/main" id="{022986E8-9A85-40DF-88CF-4589415D686E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接點 54">
              <a:extLst>
                <a:ext uri="{FF2B5EF4-FFF2-40B4-BE49-F238E27FC236}">
                  <a16:creationId xmlns:a16="http://schemas.microsoft.com/office/drawing/2014/main" id="{6A6F3BC4-5CDA-4ADE-8C98-B45EEEA9E822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接點 55">
              <a:extLst>
                <a:ext uri="{FF2B5EF4-FFF2-40B4-BE49-F238E27FC236}">
                  <a16:creationId xmlns:a16="http://schemas.microsoft.com/office/drawing/2014/main" id="{ABB92487-E701-4906-B242-5E896B1FC968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8FFED390-C005-488A-801D-51F5E5D5E636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接點​​ 57">
              <a:extLst>
                <a:ext uri="{FF2B5EF4-FFF2-40B4-BE49-F238E27FC236}">
                  <a16:creationId xmlns:a16="http://schemas.microsoft.com/office/drawing/2014/main" id="{C0ECF5DE-7D63-4E09-A990-9EFE8F3E2444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接點​​(S) 58">
              <a:extLst>
                <a:ext uri="{FF2B5EF4-FFF2-40B4-BE49-F238E27FC236}">
                  <a16:creationId xmlns:a16="http://schemas.microsoft.com/office/drawing/2014/main" id="{66F82FBE-68FB-4DEB-8029-66924BDA4D1E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接點 59">
              <a:extLst>
                <a:ext uri="{FF2B5EF4-FFF2-40B4-BE49-F238E27FC236}">
                  <a16:creationId xmlns:a16="http://schemas.microsoft.com/office/drawing/2014/main" id="{D9E1BB4E-09B6-4106-BDE3-A38644EF47E1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48FE8515-C6DF-47C8-B17B-D1488CFB34EB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接點 61">
              <a:extLst>
                <a:ext uri="{FF2B5EF4-FFF2-40B4-BE49-F238E27FC236}">
                  <a16:creationId xmlns:a16="http://schemas.microsoft.com/office/drawing/2014/main" id="{E7D81FB4-C78B-4F71-83FF-F3BA73E121ED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接點 62">
              <a:extLst>
                <a:ext uri="{FF2B5EF4-FFF2-40B4-BE49-F238E27FC236}">
                  <a16:creationId xmlns:a16="http://schemas.microsoft.com/office/drawing/2014/main" id="{FC6C6E5D-0A27-4FFE-8A9F-0B4550BE631B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接點 63">
              <a:extLst>
                <a:ext uri="{FF2B5EF4-FFF2-40B4-BE49-F238E27FC236}">
                  <a16:creationId xmlns:a16="http://schemas.microsoft.com/office/drawing/2014/main" id="{E9C5B91D-89A8-4C76-B499-BEA540B1F253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A66B5249-941F-4ED5-8297-FB24511B0114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​​(S) 65">
              <a:extLst>
                <a:ext uri="{FF2B5EF4-FFF2-40B4-BE49-F238E27FC236}">
                  <a16:creationId xmlns:a16="http://schemas.microsoft.com/office/drawing/2014/main" id="{4B647CA6-2EEA-4936-AC3F-369D8F873A1D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​​(S) 66">
              <a:extLst>
                <a:ext uri="{FF2B5EF4-FFF2-40B4-BE49-F238E27FC236}">
                  <a16:creationId xmlns:a16="http://schemas.microsoft.com/office/drawing/2014/main" id="{8CDA9DB4-338F-40E7-96CE-4D323CD63D2D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圖片版面配置區 4">
            <a:extLst>
              <a:ext uri="{FF2B5EF4-FFF2-40B4-BE49-F238E27FC236}">
                <a16:creationId xmlns:a16="http://schemas.microsoft.com/office/drawing/2014/main" id="{87AFE1F3-2DF6-4ACF-9437-8C79F0889B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8000" y="108000"/>
            <a:ext cx="6573838" cy="6635750"/>
          </a:xfrm>
          <a:solidFill>
            <a:schemeClr val="accent5"/>
          </a:solidFill>
        </p:spPr>
        <p:txBody>
          <a:bodyPr rtlCol="0" anchor="ctr"/>
          <a:lstStyle>
            <a:lvl1pPr marL="0" indent="0" algn="ctr">
              <a:buNone/>
              <a:defRPr sz="1400" i="1"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TW" altLang="en-US" noProof="0" dirty="0"/>
              <a:t>在這裡插入相片或將相片拖放到這裡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2274838"/>
            <a:ext cx="4680000" cy="2308324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freezing" dir="t">
                <a:rot lat="0" lon="0" rev="600000"/>
              </a:lightRig>
            </a:scene3d>
            <a:sp3d extrusionH="196850" contourW="25400" prstMaterial="clear">
              <a:bevelT w="44450" h="38100" prst="relaxedInse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000" b="1" spc="-600" dirty="0">
                <a:gradFill>
                  <a:gsLst>
                    <a:gs pos="0">
                      <a:srgbClr val="C5ECF1"/>
                    </a:gs>
                    <a:gs pos="48000">
                      <a:srgbClr val="6FC0EF"/>
                    </a:gs>
                    <a:gs pos="48000">
                      <a:srgbClr val="235FA8"/>
                    </a:gs>
                    <a:gs pos="98230">
                      <a:schemeClr val="bg1"/>
                    </a:gs>
                    <a:gs pos="79000">
                      <a:srgbClr val="FDFCFC"/>
                    </a:gs>
                  </a:gsLst>
                  <a:lin ang="5400000" scaled="1"/>
                </a:gradFill>
                <a:effectLst>
                  <a:glow rad="152400">
                    <a:srgbClr val="7030A0">
                      <a:alpha val="40000"/>
                    </a:srgbClr>
                  </a:glow>
                  <a:outerShdw blurRad="25400" dist="25400" dir="2400000" algn="tl" rotWithShape="0">
                    <a:srgbClr val="FF0066"/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defRPr>
            </a:lvl1pPr>
          </a:lstStyle>
          <a:p>
            <a:pPr marL="0" lvl="0" rtl="0">
              <a:lnSpc>
                <a:spcPts val="9000"/>
              </a:lnSpc>
            </a:pPr>
            <a:r>
              <a:rPr lang="zh-TW" altLang="en-US" noProof="0" dirty="0"/>
              <a:t>編輯您的復古標題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0" anchor="ctr">
            <a:noAutofit/>
          </a:bodyPr>
          <a:lstStyle>
            <a:lvl1pPr marL="0" indent="0" algn="ctr">
              <a:buNone/>
              <a:defRPr lang="en-ZA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Courier New" panose="02070309020205020404" pitchFamily="49" charset="0"/>
              </a:defRPr>
            </a:lvl1pPr>
          </a:lstStyle>
          <a:p>
            <a:pPr marL="266700" lvl="0" indent="-266700" algn="ctr" rtl="0"/>
            <a:r>
              <a:rPr lang="zh-TW" altLang="en-US" noProof="0"/>
              <a:t>按一下以編輯母片子標題樣式</a:t>
            </a:r>
            <a:endParaRPr lang="zh-TW" altLang="en-US" noProof="0" dirty="0"/>
          </a:p>
        </p:txBody>
      </p:sp>
      <p:sp>
        <p:nvSpPr>
          <p:cNvPr id="69" name="等腰三角形 68">
            <a:extLst>
              <a:ext uri="{FF2B5EF4-FFF2-40B4-BE49-F238E27FC236}">
                <a16:creationId xmlns:a16="http://schemas.microsoft.com/office/drawing/2014/main" id="{8361B8AE-FA69-4D48-85CF-562C48593517}"/>
              </a:ext>
            </a:extLst>
          </p:cNvPr>
          <p:cNvSpPr/>
          <p:nvPr userDrawn="1"/>
        </p:nvSpPr>
        <p:spPr>
          <a:xfrm rot="10800000">
            <a:off x="2803689" y="2040344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0" name="等腰三角形 69">
            <a:extLst>
              <a:ext uri="{FF2B5EF4-FFF2-40B4-BE49-F238E27FC236}">
                <a16:creationId xmlns:a16="http://schemas.microsoft.com/office/drawing/2014/main" id="{B6A1E932-3467-40C1-AEB3-BF71625C8310}"/>
              </a:ext>
            </a:extLst>
          </p:cNvPr>
          <p:cNvSpPr/>
          <p:nvPr userDrawn="1"/>
        </p:nvSpPr>
        <p:spPr>
          <a:xfrm rot="10800000">
            <a:off x="2324207" y="2900399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1" name="等腰三角形 70">
            <a:extLst>
              <a:ext uri="{FF2B5EF4-FFF2-40B4-BE49-F238E27FC236}">
                <a16:creationId xmlns:a16="http://schemas.microsoft.com/office/drawing/2014/main" id="{7122E4D7-2A00-4656-AAD9-CFA98DD4E90E}"/>
              </a:ext>
            </a:extLst>
          </p:cNvPr>
          <p:cNvSpPr/>
          <p:nvPr userDrawn="1"/>
        </p:nvSpPr>
        <p:spPr>
          <a:xfrm>
            <a:off x="3748124" y="4263551"/>
            <a:ext cx="545742" cy="370779"/>
          </a:xfrm>
          <a:prstGeom prst="triangl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915587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 3 組成員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B73C415-D670-4716-A5EC-CC4D52CA2BAC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sp>
        <p:nvSpPr>
          <p:cNvPr id="5" name="圖片版面配置區 4">
            <a:extLst>
              <a:ext uri="{FF2B5EF4-FFF2-40B4-BE49-F238E27FC236}">
                <a16:creationId xmlns:a16="http://schemas.microsoft.com/office/drawing/2014/main" id="{8977821B-617D-47E4-AAA2-FADADD15EB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4180" y="2252062"/>
            <a:ext cx="1487604" cy="1487604"/>
          </a:xfrm>
          <a:prstGeom prst="cube">
            <a:avLst/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zh-TW" altLang="en-US" noProof="0" dirty="0"/>
              <a:t>相片</a:t>
            </a:r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4854" y="2485913"/>
            <a:ext cx="2124000" cy="701538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 dirty="0"/>
              <a:t>姓名</a:t>
            </a:r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53739758-B746-428A-A18B-3989DA89A8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74854" y="3904988"/>
            <a:ext cx="2124000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 dirty="0"/>
              <a:t>簡歷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 noProof="0" dirty="0"/>
              <a:t>副標題</a:t>
            </a:r>
          </a:p>
        </p:txBody>
      </p:sp>
      <p:sp>
        <p:nvSpPr>
          <p:cNvPr id="28" name="文字版面配置區 8">
            <a:extLst>
              <a:ext uri="{FF2B5EF4-FFF2-40B4-BE49-F238E27FC236}">
                <a16:creationId xmlns:a16="http://schemas.microsoft.com/office/drawing/2014/main" id="{B502D142-31B4-4BFF-A18F-9FB36E0F4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74854" y="3461032"/>
            <a:ext cx="2124000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 dirty="0"/>
              <a:t>職稱</a:t>
            </a:r>
          </a:p>
        </p:txBody>
      </p:sp>
      <p:sp>
        <p:nvSpPr>
          <p:cNvPr id="41" name="圖片版面配置區 4">
            <a:extLst>
              <a:ext uri="{FF2B5EF4-FFF2-40B4-BE49-F238E27FC236}">
                <a16:creationId xmlns:a16="http://schemas.microsoft.com/office/drawing/2014/main" id="{ED382BE6-73A2-49C4-9284-7996310FE85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200409" y="2252062"/>
            <a:ext cx="1487604" cy="1487604"/>
          </a:xfrm>
          <a:prstGeom prst="cube">
            <a:avLst/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zh-TW" altLang="en-US" noProof="0" dirty="0"/>
              <a:t>相片</a:t>
            </a:r>
          </a:p>
        </p:txBody>
      </p:sp>
      <p:sp>
        <p:nvSpPr>
          <p:cNvPr id="42" name="文字版面配置區 8">
            <a:extLst>
              <a:ext uri="{FF2B5EF4-FFF2-40B4-BE49-F238E27FC236}">
                <a16:creationId xmlns:a16="http://schemas.microsoft.com/office/drawing/2014/main" id="{5E81FDE4-AA9D-42F8-BEAF-C710A81DC8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811083" y="2485913"/>
            <a:ext cx="2124000" cy="701538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 dirty="0"/>
              <a:t>姓名</a:t>
            </a:r>
          </a:p>
        </p:txBody>
      </p:sp>
      <p:sp>
        <p:nvSpPr>
          <p:cNvPr id="43" name="文字版面配置區 10">
            <a:extLst>
              <a:ext uri="{FF2B5EF4-FFF2-40B4-BE49-F238E27FC236}">
                <a16:creationId xmlns:a16="http://schemas.microsoft.com/office/drawing/2014/main" id="{9D6585E1-D051-4611-811C-C8101B0D2F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11083" y="3904988"/>
            <a:ext cx="2124000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 dirty="0"/>
              <a:t>簡歷</a:t>
            </a:r>
          </a:p>
        </p:txBody>
      </p:sp>
      <p:sp>
        <p:nvSpPr>
          <p:cNvPr id="44" name="文字版面配置區 8">
            <a:extLst>
              <a:ext uri="{FF2B5EF4-FFF2-40B4-BE49-F238E27FC236}">
                <a16:creationId xmlns:a16="http://schemas.microsoft.com/office/drawing/2014/main" id="{6C195A32-24CC-4109-9C00-31757D0A0A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11083" y="3461032"/>
            <a:ext cx="2124000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 dirty="0"/>
              <a:t>職稱</a:t>
            </a:r>
          </a:p>
        </p:txBody>
      </p:sp>
      <p:sp>
        <p:nvSpPr>
          <p:cNvPr id="45" name="圖片版面配置區 4">
            <a:extLst>
              <a:ext uri="{FF2B5EF4-FFF2-40B4-BE49-F238E27FC236}">
                <a16:creationId xmlns:a16="http://schemas.microsoft.com/office/drawing/2014/main" id="{B318C64F-C963-4A3C-BB8F-999A7F7F5F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045206" y="2252062"/>
            <a:ext cx="1487604" cy="1487604"/>
          </a:xfrm>
          <a:prstGeom prst="cube">
            <a:avLst/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zh-TW" altLang="en-US" noProof="0" dirty="0"/>
              <a:t>相片</a:t>
            </a:r>
          </a:p>
        </p:txBody>
      </p:sp>
      <p:sp>
        <p:nvSpPr>
          <p:cNvPr id="46" name="文字版面配置區 8">
            <a:extLst>
              <a:ext uri="{FF2B5EF4-FFF2-40B4-BE49-F238E27FC236}">
                <a16:creationId xmlns:a16="http://schemas.microsoft.com/office/drawing/2014/main" id="{B8B9BC49-5937-4C0A-9AA6-7A7DA7F18CA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47313" y="2485913"/>
            <a:ext cx="2124000" cy="701538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 dirty="0"/>
              <a:t>姓名</a:t>
            </a:r>
          </a:p>
        </p:txBody>
      </p:sp>
      <p:sp>
        <p:nvSpPr>
          <p:cNvPr id="47" name="文字版面配置區 10">
            <a:extLst>
              <a:ext uri="{FF2B5EF4-FFF2-40B4-BE49-F238E27FC236}">
                <a16:creationId xmlns:a16="http://schemas.microsoft.com/office/drawing/2014/main" id="{8020B4D6-002F-4FA9-BF1D-FC56D9A06F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47313" y="3904988"/>
            <a:ext cx="2124000" cy="1800000"/>
          </a:xfrm>
        </p:spPr>
        <p:txBody>
          <a:bodyPr rtlCol="0"/>
          <a:lstStyle>
            <a:lvl1pPr marL="0" indent="0" algn="l" rtl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 dirty="0"/>
              <a:t>簡歷</a:t>
            </a:r>
          </a:p>
        </p:txBody>
      </p:sp>
      <p:sp>
        <p:nvSpPr>
          <p:cNvPr id="48" name="文字版面配置區 8">
            <a:extLst>
              <a:ext uri="{FF2B5EF4-FFF2-40B4-BE49-F238E27FC236}">
                <a16:creationId xmlns:a16="http://schemas.microsoft.com/office/drawing/2014/main" id="{93C1946C-7118-4BF3-8EE8-B0944465F4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47313" y="3461032"/>
            <a:ext cx="2124000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 dirty="0"/>
              <a:t>職稱</a:t>
            </a:r>
          </a:p>
        </p:txBody>
      </p:sp>
      <p:sp>
        <p:nvSpPr>
          <p:cNvPr id="18" name="等腰三角形 17" descr="裝飾的三角形">
            <a:extLst>
              <a:ext uri="{FF2B5EF4-FFF2-40B4-BE49-F238E27FC236}">
                <a16:creationId xmlns:a16="http://schemas.microsoft.com/office/drawing/2014/main" id="{8E5A8457-1B30-4458-8A74-EBC7529A80AC}"/>
              </a:ext>
            </a:extLst>
          </p:cNvPr>
          <p:cNvSpPr/>
          <p:nvPr userDrawn="1"/>
        </p:nvSpPr>
        <p:spPr>
          <a:xfrm rot="17100000">
            <a:off x="9640541" y="579173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9" name="等腰三角形 18" descr="裝飾的三角形">
            <a:extLst>
              <a:ext uri="{FF2B5EF4-FFF2-40B4-BE49-F238E27FC236}">
                <a16:creationId xmlns:a16="http://schemas.microsoft.com/office/drawing/2014/main" id="{6D78DF42-080D-4A03-9896-A9F0EA96D14F}"/>
              </a:ext>
            </a:extLst>
          </p:cNvPr>
          <p:cNvSpPr/>
          <p:nvPr userDrawn="1"/>
        </p:nvSpPr>
        <p:spPr>
          <a:xfrm>
            <a:off x="9712271" y="1256650"/>
            <a:ext cx="545742" cy="37077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等腰三角形 19" descr="裝飾的三角形">
            <a:extLst>
              <a:ext uri="{FF2B5EF4-FFF2-40B4-BE49-F238E27FC236}">
                <a16:creationId xmlns:a16="http://schemas.microsoft.com/office/drawing/2014/main" id="{30AAC518-6301-4101-954B-FDD81D91F8B7}"/>
              </a:ext>
            </a:extLst>
          </p:cNvPr>
          <p:cNvSpPr/>
          <p:nvPr userDrawn="1"/>
        </p:nvSpPr>
        <p:spPr>
          <a:xfrm rot="10800000">
            <a:off x="10947905" y="733541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21" name="直線接點​​(S) 20">
            <a:extLst>
              <a:ext uri="{FF2B5EF4-FFF2-40B4-BE49-F238E27FC236}">
                <a16:creationId xmlns:a16="http://schemas.microsoft.com/office/drawing/2014/main" id="{BC93CC81-5594-46D3-8702-EA80661EC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 flipV="1">
            <a:off x="2604976" y="2674289"/>
            <a:ext cx="0" cy="1260245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86438FE2-2FFE-4509-910B-C664B9523A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 flipV="1">
            <a:off x="6441206" y="2674290"/>
            <a:ext cx="0" cy="1260245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​​(S) 22">
            <a:extLst>
              <a:ext uri="{FF2B5EF4-FFF2-40B4-BE49-F238E27FC236}">
                <a16:creationId xmlns:a16="http://schemas.microsoft.com/office/drawing/2014/main" id="{EF389373-8813-47E5-8647-A58E018CB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 flipV="1">
            <a:off x="10277436" y="2674291"/>
            <a:ext cx="0" cy="1260245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6031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 6 組成員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B73C415-D670-4716-A5EC-CC4D52CA2BAC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 noProof="0" dirty="0"/>
              <a:t>副標題</a:t>
            </a:r>
          </a:p>
        </p:txBody>
      </p:sp>
      <p:sp>
        <p:nvSpPr>
          <p:cNvPr id="49" name="文字版面配置區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96234"/>
            <a:ext cx="1620000" cy="496292"/>
          </a:xfrm>
        </p:spPr>
        <p:txBody>
          <a:bodyPr rtlCol="0" anchor="b"/>
          <a:lstStyle>
            <a:lvl1pPr marL="0" indent="0" algn="ctr">
              <a:buFont typeface="Arial" panose="020B0604020202020204" pitchFamily="34" charset="0"/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 dirty="0"/>
              <a:t>全名</a:t>
            </a:r>
          </a:p>
        </p:txBody>
      </p:sp>
      <p:sp>
        <p:nvSpPr>
          <p:cNvPr id="50" name="文字版面配置區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24545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 dirty="0"/>
              <a:t>職稱</a:t>
            </a:r>
          </a:p>
        </p:txBody>
      </p:sp>
      <p:sp>
        <p:nvSpPr>
          <p:cNvPr id="51" name="文字版面配置區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3996234"/>
            <a:ext cx="1620000" cy="496292"/>
          </a:xfrm>
        </p:spPr>
        <p:txBody>
          <a:bodyPr rtlCol="0" anchor="b"/>
          <a:lstStyle>
            <a:lvl1pPr marL="0" indent="0" algn="ctr">
              <a:buFont typeface="Arial" panose="020B0604020202020204" pitchFamily="34" charset="0"/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 dirty="0"/>
              <a:t>全名</a:t>
            </a:r>
          </a:p>
        </p:txBody>
      </p:sp>
      <p:sp>
        <p:nvSpPr>
          <p:cNvPr id="52" name="文字版面配置區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4624545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 dirty="0"/>
              <a:t>職稱</a:t>
            </a:r>
          </a:p>
        </p:txBody>
      </p:sp>
      <p:sp>
        <p:nvSpPr>
          <p:cNvPr id="53" name="文字版面配置區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3996234"/>
            <a:ext cx="1620000" cy="496292"/>
          </a:xfrm>
        </p:spPr>
        <p:txBody>
          <a:bodyPr rtlCol="0" anchor="b"/>
          <a:lstStyle>
            <a:lvl1pPr marL="0" indent="0" algn="ctr">
              <a:buFont typeface="Arial" panose="020B0604020202020204" pitchFamily="34" charset="0"/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 dirty="0"/>
              <a:t>全名</a:t>
            </a:r>
          </a:p>
        </p:txBody>
      </p:sp>
      <p:sp>
        <p:nvSpPr>
          <p:cNvPr id="54" name="文字版面配置區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4624545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 dirty="0"/>
              <a:t>職稱</a:t>
            </a:r>
          </a:p>
        </p:txBody>
      </p:sp>
      <p:sp>
        <p:nvSpPr>
          <p:cNvPr id="55" name="文字版面配置區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3996234"/>
            <a:ext cx="1620000" cy="496292"/>
          </a:xfrm>
        </p:spPr>
        <p:txBody>
          <a:bodyPr rtlCol="0" anchor="b"/>
          <a:lstStyle>
            <a:lvl1pPr marL="0" indent="0" algn="ctr">
              <a:buFont typeface="Arial" panose="020B0604020202020204" pitchFamily="34" charset="0"/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 dirty="0"/>
              <a:t>全名</a:t>
            </a:r>
          </a:p>
        </p:txBody>
      </p:sp>
      <p:sp>
        <p:nvSpPr>
          <p:cNvPr id="56" name="文字版面配置區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4624545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 dirty="0"/>
              <a:t>職稱</a:t>
            </a:r>
          </a:p>
        </p:txBody>
      </p:sp>
      <p:sp>
        <p:nvSpPr>
          <p:cNvPr id="57" name="文字版面配置區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3996234"/>
            <a:ext cx="1620000" cy="496292"/>
          </a:xfrm>
        </p:spPr>
        <p:txBody>
          <a:bodyPr rtlCol="0" anchor="b"/>
          <a:lstStyle>
            <a:lvl1pPr marL="0" indent="0" algn="ctr">
              <a:buFont typeface="Arial" panose="020B0604020202020204" pitchFamily="34" charset="0"/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 dirty="0"/>
              <a:t>全名</a:t>
            </a:r>
          </a:p>
        </p:txBody>
      </p:sp>
      <p:sp>
        <p:nvSpPr>
          <p:cNvPr id="58" name="文字版面配置區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4624545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 dirty="0"/>
              <a:t>職稱</a:t>
            </a:r>
          </a:p>
        </p:txBody>
      </p:sp>
      <p:sp>
        <p:nvSpPr>
          <p:cNvPr id="16" name="圖片版面配置區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33235" y="2448116"/>
            <a:ext cx="1217130" cy="1217130"/>
          </a:xfrm>
          <a:prstGeom prst="cube">
            <a:avLst>
              <a:gd name="adj" fmla="val 10976"/>
            </a:avLst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zh-TW" altLang="en-US" noProof="0" dirty="0"/>
              <a:t>圖片</a:t>
            </a:r>
          </a:p>
        </p:txBody>
      </p:sp>
      <p:sp>
        <p:nvSpPr>
          <p:cNvPr id="59" name="圖片版面配置區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2577138" y="2448116"/>
            <a:ext cx="1217130" cy="1217130"/>
          </a:xfrm>
          <a:prstGeom prst="trapezoid">
            <a:avLst>
              <a:gd name="adj" fmla="val 13981"/>
            </a:avLst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zh-TW" altLang="en-US" noProof="0" dirty="0"/>
              <a:t>圖片</a:t>
            </a:r>
          </a:p>
        </p:txBody>
      </p:sp>
      <p:sp>
        <p:nvSpPr>
          <p:cNvPr id="60" name="圖片版面配置區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521041" y="2448116"/>
            <a:ext cx="1217130" cy="1217130"/>
          </a:xfrm>
          <a:prstGeom prst="cube">
            <a:avLst/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zh-TW" altLang="en-US" noProof="0" dirty="0"/>
              <a:t>圖片</a:t>
            </a:r>
          </a:p>
        </p:txBody>
      </p:sp>
      <p:sp>
        <p:nvSpPr>
          <p:cNvPr id="61" name="圖片版面配置區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464944" y="2448116"/>
            <a:ext cx="1217130" cy="1217130"/>
          </a:xfrm>
          <a:prstGeom prst="bevel">
            <a:avLst/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zh-TW" altLang="en-US" noProof="0" dirty="0"/>
              <a:t>圖片</a:t>
            </a:r>
          </a:p>
        </p:txBody>
      </p:sp>
      <p:sp>
        <p:nvSpPr>
          <p:cNvPr id="62" name="圖片版面配置區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8408847" y="2448116"/>
            <a:ext cx="1217130" cy="1217130"/>
          </a:xfrm>
          <a:prstGeom prst="cube">
            <a:avLst>
              <a:gd name="adj" fmla="val 45034"/>
            </a:avLst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zh-TW" altLang="en-US" noProof="0" dirty="0"/>
              <a:t>圖片</a:t>
            </a:r>
          </a:p>
        </p:txBody>
      </p:sp>
      <p:sp>
        <p:nvSpPr>
          <p:cNvPr id="21" name="文字版面配置區 8">
            <a:extLst>
              <a:ext uri="{FF2B5EF4-FFF2-40B4-BE49-F238E27FC236}">
                <a16:creationId xmlns:a16="http://schemas.microsoft.com/office/drawing/2014/main" id="{F9EF21D5-1862-4F5B-86BF-B76AF2A72B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3996234"/>
            <a:ext cx="1620000" cy="496292"/>
          </a:xfrm>
        </p:spPr>
        <p:txBody>
          <a:bodyPr rtlCol="0" anchor="b"/>
          <a:lstStyle>
            <a:lvl1pPr marL="0" indent="0" algn="ctr">
              <a:buFont typeface="Arial" panose="020B0604020202020204" pitchFamily="34" charset="0"/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 dirty="0"/>
              <a:t>全名</a:t>
            </a:r>
          </a:p>
        </p:txBody>
      </p:sp>
      <p:sp>
        <p:nvSpPr>
          <p:cNvPr id="22" name="文字版面配置區 10">
            <a:extLst>
              <a:ext uri="{FF2B5EF4-FFF2-40B4-BE49-F238E27FC236}">
                <a16:creationId xmlns:a16="http://schemas.microsoft.com/office/drawing/2014/main" id="{80EC8DA4-EC6B-4362-949F-968E973A54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4624545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 dirty="0"/>
              <a:t>職稱</a:t>
            </a:r>
          </a:p>
        </p:txBody>
      </p:sp>
      <p:sp>
        <p:nvSpPr>
          <p:cNvPr id="23" name="圖片版面配置區 15">
            <a:extLst>
              <a:ext uri="{FF2B5EF4-FFF2-40B4-BE49-F238E27FC236}">
                <a16:creationId xmlns:a16="http://schemas.microsoft.com/office/drawing/2014/main" id="{FC64B5FD-0E87-4FAB-AFEA-D10DFED9F653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0352748" y="2448116"/>
            <a:ext cx="1217130" cy="1217130"/>
          </a:xfrm>
          <a:prstGeom prst="star24">
            <a:avLst>
              <a:gd name="adj" fmla="val 45514"/>
            </a:avLst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zh-TW" altLang="en-US" noProof="0" dirty="0"/>
              <a:t>圖片</a:t>
            </a:r>
          </a:p>
        </p:txBody>
      </p:sp>
    </p:spTree>
    <p:extLst>
      <p:ext uri="{BB962C8B-B14F-4D97-AF65-F5344CB8AC3E}">
        <p14:creationId xmlns:p14="http://schemas.microsoft.com/office/powerpoint/2010/main" val="24824543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16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152525"/>
            <a:ext cx="2160588" cy="50387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148060"/>
            <a:ext cx="2160588" cy="50387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17" name="文字版面配置區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152525"/>
            <a:ext cx="2160588" cy="50387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sp>
        <p:nvSpPr>
          <p:cNvPr id="5" name="文字版面配置區 5">
            <a:extLst>
              <a:ext uri="{FF2B5EF4-FFF2-40B4-BE49-F238E27FC236}">
                <a16:creationId xmlns:a16="http://schemas.microsoft.com/office/drawing/2014/main" id="{4CF12D3B-4C36-4144-B243-946E3641FB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 noProof="0" dirty="0"/>
              <a:t>副標題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感謝您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手繪多邊形：圖案 45">
            <a:extLst>
              <a:ext uri="{FF2B5EF4-FFF2-40B4-BE49-F238E27FC236}">
                <a16:creationId xmlns:a16="http://schemas.microsoft.com/office/drawing/2014/main" id="{0A91D902-B83C-4440-B743-224DF1A5EFE4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custGeom>
            <a:avLst/>
            <a:gdLst>
              <a:gd name="connsiteX0" fmla="*/ 108001 w 12192000"/>
              <a:gd name="connsiteY0" fmla="*/ 108000 h 6857999"/>
              <a:gd name="connsiteX1" fmla="*/ 108001 w 12192000"/>
              <a:gd name="connsiteY1" fmla="*/ 6749999 h 6857999"/>
              <a:gd name="connsiteX2" fmla="*/ 12084000 w 12192000"/>
              <a:gd name="connsiteY2" fmla="*/ 6749999 h 6857999"/>
              <a:gd name="connsiteX3" fmla="*/ 12084000 w 12192000"/>
              <a:gd name="connsiteY3" fmla="*/ 108000 h 6857999"/>
              <a:gd name="connsiteX4" fmla="*/ 0 w 12192000"/>
              <a:gd name="connsiteY4" fmla="*/ 0 h 6857999"/>
              <a:gd name="connsiteX5" fmla="*/ 1 w 12192000"/>
              <a:gd name="connsiteY5" fmla="*/ 0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1 w 12192000"/>
              <a:gd name="connsiteY8" fmla="*/ 6857999 h 6857999"/>
              <a:gd name="connsiteX9" fmla="*/ 0 w 12192000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108001" y="108000"/>
                </a:moveTo>
                <a:lnTo>
                  <a:pt x="108001" y="6749999"/>
                </a:lnTo>
                <a:lnTo>
                  <a:pt x="12084000" y="6749999"/>
                </a:lnTo>
                <a:lnTo>
                  <a:pt x="12084000" y="10800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192000" y="0"/>
                </a:lnTo>
                <a:lnTo>
                  <a:pt x="12192000" y="6857999"/>
                </a:lnTo>
                <a:lnTo>
                  <a:pt x="1" y="6857999"/>
                </a:lnTo>
                <a:lnTo>
                  <a:pt x="0" y="6857999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FCBD139D-0699-4BC5-B75A-A53F7BE6D9A6}"/>
              </a:ext>
            </a:extLst>
          </p:cNvPr>
          <p:cNvGrpSpPr/>
          <p:nvPr/>
        </p:nvGrpSpPr>
        <p:grpSpPr>
          <a:xfrm rot="4830719">
            <a:off x="3592918" y="724568"/>
            <a:ext cx="4776768" cy="4776768"/>
            <a:chOff x="2514599" y="1566862"/>
            <a:chExt cx="3810001" cy="3810001"/>
          </a:xfrm>
          <a:effectLst/>
          <a:scene3d>
            <a:camera prst="perspectiveHeroicExtremeLeftFacing"/>
            <a:lightRig rig="threePt" dir="t"/>
          </a:scene3d>
        </p:grpSpPr>
        <p:cxnSp>
          <p:nvCxnSpPr>
            <p:cNvPr id="20" name="直線接點​​(S) 19">
              <a:extLst>
                <a:ext uri="{FF2B5EF4-FFF2-40B4-BE49-F238E27FC236}">
                  <a16:creationId xmlns:a16="http://schemas.microsoft.com/office/drawing/2014/main" id="{75EAAF49-5654-4DCE-84C0-E8336BC12BD4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​​ 20">
              <a:extLst>
                <a:ext uri="{FF2B5EF4-FFF2-40B4-BE49-F238E27FC236}">
                  <a16:creationId xmlns:a16="http://schemas.microsoft.com/office/drawing/2014/main" id="{D9401B41-6E13-4546-8AAC-2728F89FAF76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B7A76080-8F75-4B32-9114-880C87646FE2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​​ 22">
              <a:extLst>
                <a:ext uri="{FF2B5EF4-FFF2-40B4-BE49-F238E27FC236}">
                  <a16:creationId xmlns:a16="http://schemas.microsoft.com/office/drawing/2014/main" id="{BE2A1F8C-0406-4CB3-9869-26BA7E734D0F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1C78EEFE-6C2B-4D69-B0E3-B2BF7632517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43325AD3-62C5-4A8B-872A-F165A03A1635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9493D3B8-5A11-4C86-B38B-627413AAB973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81801A13-B692-41ED-AFEC-E95D85AE8016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28895529-45F9-4DF2-926F-48ACB4710FB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897502D6-D65B-4CA1-90E3-765715D26AF6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522FCDB9-11E7-4962-A63D-DBBBE2AFE5FB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AA5E4EA5-3CAD-4CBC-BDAA-2218A53D6A09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2B6971A7-8CB7-4298-84D5-AFC5ACB3E97C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23D783FA-8529-4E60-926E-CD074AF08F80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​​ 33">
              <a:extLst>
                <a:ext uri="{FF2B5EF4-FFF2-40B4-BE49-F238E27FC236}">
                  <a16:creationId xmlns:a16="http://schemas.microsoft.com/office/drawing/2014/main" id="{CEEAF4AE-F667-4B32-BA58-C301ED6E8E15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2B2D9C25-6081-4F9D-B4AC-59725F0DD9B3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52BF68F2-24DA-4128-9232-1F53DB96F072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9ECFB08D-85AF-471B-AD33-A0BBF6F266AC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E44B948A-1F29-4324-953B-E0D09728B752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C92E399E-43AF-4109-9D48-54C8E19777B3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AB01A614-15A0-4C2E-AB23-5989288BDFA9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​​(S) 40">
              <a:extLst>
                <a:ext uri="{FF2B5EF4-FFF2-40B4-BE49-F238E27FC236}">
                  <a16:creationId xmlns:a16="http://schemas.microsoft.com/office/drawing/2014/main" id="{B7CA8B13-21A9-4FD3-9002-18139B20E060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27226" y="2930402"/>
            <a:ext cx="4680000" cy="997196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200" b="1" spc="-600" dirty="0">
                <a:gradFill>
                  <a:gsLst>
                    <a:gs pos="29000">
                      <a:srgbClr val="F2D3D0"/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152400">
                    <a:schemeClr val="accent2">
                      <a:alpha val="40000"/>
                    </a:schemeClr>
                  </a:glow>
                  <a:outerShdw blurRad="25400" dist="25400" dir="2400000" algn="tl" rotWithShape="0">
                    <a:schemeClr val="accent4"/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defRPr>
            </a:lvl1pPr>
          </a:lstStyle>
          <a:p>
            <a:pPr marL="0" lvl="0" rtl="0"/>
            <a:r>
              <a:rPr lang="zh-TW" altLang="en-US" noProof="0" dirty="0"/>
              <a:t>感謝您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44386" y="5005721"/>
            <a:ext cx="3245680" cy="252000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Courier New" panose="020703090202050204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 dirty="0"/>
              <a:t>全名</a:t>
            </a:r>
          </a:p>
        </p:txBody>
      </p:sp>
      <p:sp>
        <p:nvSpPr>
          <p:cNvPr id="42" name="等腰三角形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5596970" y="680116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3" name="等腰三角形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0800000">
            <a:off x="5122607" y="1540171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4" name="等腰三角形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5694355" y="4263551"/>
            <a:ext cx="545742" cy="370779"/>
          </a:xfrm>
          <a:prstGeom prst="triangl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D8184D0A-B8E9-4D23-BA6B-957E71F909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44386" y="5317750"/>
            <a:ext cx="3245680" cy="252000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Courier New" panose="02070309020205020404" pitchFamily="49" charset="0"/>
              </a:defRPr>
            </a:lvl1pPr>
          </a:lstStyle>
          <a:p>
            <a:pPr lvl="0" rtl="0"/>
            <a:r>
              <a:rPr lang="zh-TW" altLang="en-US" noProof="0" dirty="0"/>
              <a:t>連絡人電話</a:t>
            </a:r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A4C8AFF2-1AE8-44BD-952B-E0C3C2B35D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4386" y="5629780"/>
            <a:ext cx="3245680" cy="252000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Courier New" panose="02070309020205020404" pitchFamily="49" charset="0"/>
              </a:defRPr>
            </a:lvl1pPr>
          </a:lstStyle>
          <a:p>
            <a:pPr lvl="0" rtl="0"/>
            <a:r>
              <a:rPr lang="zh-TW" altLang="en-US" noProof="0" dirty="0"/>
              <a:t>電子郵件或社交媒體名稱</a:t>
            </a:r>
          </a:p>
        </p:txBody>
      </p:sp>
      <p:sp>
        <p:nvSpPr>
          <p:cNvPr id="45" name="文字版面配置區 8">
            <a:extLst>
              <a:ext uri="{FF2B5EF4-FFF2-40B4-BE49-F238E27FC236}">
                <a16:creationId xmlns:a16="http://schemas.microsoft.com/office/drawing/2014/main" id="{0367CEFF-5D91-4268-97B2-B70C861674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4386" y="5940992"/>
            <a:ext cx="3245680" cy="252000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Courier New" panose="02070309020205020404" pitchFamily="49" charset="0"/>
              </a:defRPr>
            </a:lvl1pPr>
          </a:lstStyle>
          <a:p>
            <a:pPr lvl="0" rtl="0"/>
            <a:r>
              <a:rPr lang="zh-TW" altLang="en-US" noProof="0" dirty="0"/>
              <a:t>網站</a:t>
            </a:r>
          </a:p>
        </p:txBody>
      </p:sp>
    </p:spTree>
    <p:extLst>
      <p:ext uri="{BB962C8B-B14F-4D97-AF65-F5344CB8AC3E}">
        <p14:creationId xmlns:p14="http://schemas.microsoft.com/office/powerpoint/2010/main" val="28523805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A945F115-22EA-452C-BEFF-B86EC6B0D0B2}"/>
              </a:ext>
            </a:extLst>
          </p:cNvPr>
          <p:cNvSpPr/>
          <p:nvPr userDrawn="1"/>
        </p:nvSpPr>
        <p:spPr>
          <a:xfrm>
            <a:off x="6677617" y="107999"/>
            <a:ext cx="5400000" cy="6071501"/>
          </a:xfrm>
          <a:prstGeom prst="rect">
            <a:avLst/>
          </a:prstGeom>
          <a:gradFill>
            <a:gsLst>
              <a:gs pos="0">
                <a:srgbClr val="BB95C2"/>
              </a:gs>
              <a:gs pos="100000">
                <a:srgbClr val="EC9AC7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FCBD139D-0699-4BC5-B75A-A53F7BE6D9A6}"/>
              </a:ext>
            </a:extLst>
          </p:cNvPr>
          <p:cNvGrpSpPr/>
          <p:nvPr/>
        </p:nvGrpSpPr>
        <p:grpSpPr>
          <a:xfrm rot="4830719">
            <a:off x="6634200" y="724568"/>
            <a:ext cx="4776768" cy="4776768"/>
            <a:chOff x="2514599" y="1566862"/>
            <a:chExt cx="3810001" cy="3810001"/>
          </a:xfrm>
          <a:effectLst/>
          <a:scene3d>
            <a:camera prst="perspectiveHeroicExtremeLeftFacing"/>
            <a:lightRig rig="threePt" dir="t"/>
          </a:scene3d>
        </p:grpSpPr>
        <p:cxnSp>
          <p:nvCxnSpPr>
            <p:cNvPr id="20" name="直線接點​​(S) 19">
              <a:extLst>
                <a:ext uri="{FF2B5EF4-FFF2-40B4-BE49-F238E27FC236}">
                  <a16:creationId xmlns:a16="http://schemas.microsoft.com/office/drawing/2014/main" id="{75EAAF49-5654-4DCE-84C0-E8336BC12BD4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​​ 20">
              <a:extLst>
                <a:ext uri="{FF2B5EF4-FFF2-40B4-BE49-F238E27FC236}">
                  <a16:creationId xmlns:a16="http://schemas.microsoft.com/office/drawing/2014/main" id="{D9401B41-6E13-4546-8AAC-2728F89FAF76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B7A76080-8F75-4B32-9114-880C87646FE2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​​ 22">
              <a:extLst>
                <a:ext uri="{FF2B5EF4-FFF2-40B4-BE49-F238E27FC236}">
                  <a16:creationId xmlns:a16="http://schemas.microsoft.com/office/drawing/2014/main" id="{BE2A1F8C-0406-4CB3-9869-26BA7E734D0F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1C78EEFE-6C2B-4D69-B0E3-B2BF7632517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43325AD3-62C5-4A8B-872A-F165A03A1635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9493D3B8-5A11-4C86-B38B-627413AAB973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81801A13-B692-41ED-AFEC-E95D85AE8016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28895529-45F9-4DF2-926F-48ACB4710FB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897502D6-D65B-4CA1-90E3-765715D26AF6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522FCDB9-11E7-4962-A63D-DBBBE2AFE5FB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AA5E4EA5-3CAD-4CBC-BDAA-2218A53D6A09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2B6971A7-8CB7-4298-84D5-AFC5ACB3E97C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23D783FA-8529-4E60-926E-CD074AF08F80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​​ 33">
              <a:extLst>
                <a:ext uri="{FF2B5EF4-FFF2-40B4-BE49-F238E27FC236}">
                  <a16:creationId xmlns:a16="http://schemas.microsoft.com/office/drawing/2014/main" id="{CEEAF4AE-F667-4B32-BA58-C301ED6E8E15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2B2D9C25-6081-4F9D-B4AC-59725F0DD9B3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52BF68F2-24DA-4128-9232-1F53DB96F072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9ECFB08D-85AF-471B-AD33-A0BBF6F266AC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E44B948A-1F29-4324-953B-E0D09728B752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C92E399E-43AF-4109-9D48-54C8E19777B3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AB01A614-15A0-4C2E-AB23-5989288BDFA9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​​(S) 40">
              <a:extLst>
                <a:ext uri="{FF2B5EF4-FFF2-40B4-BE49-F238E27FC236}">
                  <a16:creationId xmlns:a16="http://schemas.microsoft.com/office/drawing/2014/main" id="{B7CA8B13-21A9-4FD3-9002-18139B20E060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2431804"/>
            <a:ext cx="4680000" cy="1994392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200" b="1" spc="-600" dirty="0">
                <a:gradFill>
                  <a:gsLst>
                    <a:gs pos="29000">
                      <a:schemeClr val="accent2">
                        <a:lumMod val="50000"/>
                      </a:schemeClr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152400">
                    <a:srgbClr val="BADEDA">
                      <a:alpha val="40000"/>
                    </a:srgbClr>
                  </a:glow>
                  <a:outerShdw blurRad="25400" dist="25400" dir="2400000" algn="tl" rotWithShape="0">
                    <a:srgbClr val="BADEDA"/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defRPr>
            </a:lvl1pPr>
          </a:lstStyle>
          <a:p>
            <a:pPr marL="0" lvl="0" rtl="0"/>
            <a:r>
              <a:rPr lang="zh-TW" altLang="en-US" noProof="0" dirty="0"/>
              <a:t>編輯您的復古標題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lIns="180000" tIns="72000" rIns="180000" bIns="72000" rtlCol="0" anchor="ctr"/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Courier New" panose="020703090202050204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按一下以編輯母片子標題樣式</a:t>
            </a:r>
            <a:endParaRPr lang="zh-TW" altLang="en-US" noProof="0" dirty="0"/>
          </a:p>
        </p:txBody>
      </p:sp>
      <p:sp>
        <p:nvSpPr>
          <p:cNvPr id="42" name="等腰三角形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2803689" y="2040344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3" name="等腰三角形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0800000">
            <a:off x="2324207" y="2900399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4" name="等腰三角形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3748124" y="4263551"/>
            <a:ext cx="545742" cy="370779"/>
          </a:xfrm>
          <a:prstGeom prst="triangl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299716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章節標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手繪多邊形：圖案 67">
            <a:extLst>
              <a:ext uri="{FF2B5EF4-FFF2-40B4-BE49-F238E27FC236}">
                <a16:creationId xmlns:a16="http://schemas.microsoft.com/office/drawing/2014/main" id="{2836D779-B379-4EF2-899C-33A74B679EEF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custGeom>
            <a:avLst/>
            <a:gdLst>
              <a:gd name="connsiteX0" fmla="*/ 108001 w 12192000"/>
              <a:gd name="connsiteY0" fmla="*/ 108000 h 6857999"/>
              <a:gd name="connsiteX1" fmla="*/ 108001 w 12192000"/>
              <a:gd name="connsiteY1" fmla="*/ 6749999 h 6857999"/>
              <a:gd name="connsiteX2" fmla="*/ 12084000 w 12192000"/>
              <a:gd name="connsiteY2" fmla="*/ 6749999 h 6857999"/>
              <a:gd name="connsiteX3" fmla="*/ 12084000 w 12192000"/>
              <a:gd name="connsiteY3" fmla="*/ 108000 h 6857999"/>
              <a:gd name="connsiteX4" fmla="*/ 0 w 12192000"/>
              <a:gd name="connsiteY4" fmla="*/ 0 h 6857999"/>
              <a:gd name="connsiteX5" fmla="*/ 1 w 12192000"/>
              <a:gd name="connsiteY5" fmla="*/ 0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1 w 12192000"/>
              <a:gd name="connsiteY8" fmla="*/ 6857999 h 6857999"/>
              <a:gd name="connsiteX9" fmla="*/ 0 w 12192000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108001" y="108000"/>
                </a:moveTo>
                <a:lnTo>
                  <a:pt x="108001" y="6749999"/>
                </a:lnTo>
                <a:lnTo>
                  <a:pt x="12084000" y="6749999"/>
                </a:lnTo>
                <a:lnTo>
                  <a:pt x="12084000" y="10800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192000" y="0"/>
                </a:lnTo>
                <a:lnTo>
                  <a:pt x="12192000" y="6857999"/>
                </a:lnTo>
                <a:lnTo>
                  <a:pt x="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0" name="圖片 9" descr="背景中的星星&#10;&#10;產生高可信度的描述">
            <a:extLst>
              <a:ext uri="{FF2B5EF4-FFF2-40B4-BE49-F238E27FC236}">
                <a16:creationId xmlns:a16="http://schemas.microsoft.com/office/drawing/2014/main" id="{1EB78F37-ED4C-4686-AFCC-BF511BA527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5439" y="108745"/>
            <a:ext cx="5417792" cy="6635005"/>
          </a:xfrm>
          <a:prstGeom prst="rect">
            <a:avLst/>
          </a:prstGeom>
        </p:spPr>
      </p:pic>
      <p:grpSp>
        <p:nvGrpSpPr>
          <p:cNvPr id="45" name="群組 44">
            <a:extLst>
              <a:ext uri="{FF2B5EF4-FFF2-40B4-BE49-F238E27FC236}">
                <a16:creationId xmlns:a16="http://schemas.microsoft.com/office/drawing/2014/main" id="{00D551C8-4BF9-413C-A7A0-7C874EA0C1EB}"/>
              </a:ext>
            </a:extLst>
          </p:cNvPr>
          <p:cNvGrpSpPr/>
          <p:nvPr userDrawn="1"/>
        </p:nvGrpSpPr>
        <p:grpSpPr>
          <a:xfrm>
            <a:off x="7682767" y="1707806"/>
            <a:ext cx="3442387" cy="3442387"/>
            <a:chOff x="2514599" y="1566862"/>
            <a:chExt cx="3810001" cy="3810001"/>
          </a:xfrm>
          <a:effectLst>
            <a:glow rad="101600">
              <a:schemeClr val="accent2">
                <a:satMod val="175000"/>
                <a:alpha val="18000"/>
              </a:schemeClr>
            </a:glow>
          </a:effectLst>
        </p:grpSpPr>
        <p:cxnSp>
          <p:nvCxnSpPr>
            <p:cNvPr id="46" name="直線接點​​(S) 45">
              <a:extLst>
                <a:ext uri="{FF2B5EF4-FFF2-40B4-BE49-F238E27FC236}">
                  <a16:creationId xmlns:a16="http://schemas.microsoft.com/office/drawing/2014/main" id="{9B40F6CC-7795-4615-90F1-11497899DD3A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>
              <a:extLst>
                <a:ext uri="{FF2B5EF4-FFF2-40B4-BE49-F238E27FC236}">
                  <a16:creationId xmlns:a16="http://schemas.microsoft.com/office/drawing/2014/main" id="{189DD442-0FCD-4DA1-84E0-2E386C66959A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>
              <a:extLst>
                <a:ext uri="{FF2B5EF4-FFF2-40B4-BE49-F238E27FC236}">
                  <a16:creationId xmlns:a16="http://schemas.microsoft.com/office/drawing/2014/main" id="{6794EC30-C68F-4F8F-A11C-8A12D4C44359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299D75E9-9ABA-49DA-8C08-01690B2048D6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​​ 49">
              <a:extLst>
                <a:ext uri="{FF2B5EF4-FFF2-40B4-BE49-F238E27FC236}">
                  <a16:creationId xmlns:a16="http://schemas.microsoft.com/office/drawing/2014/main" id="{DEF629BA-5818-4F68-84E0-9709E53CCE1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​​ 50">
              <a:extLst>
                <a:ext uri="{FF2B5EF4-FFF2-40B4-BE49-F238E27FC236}">
                  <a16:creationId xmlns:a16="http://schemas.microsoft.com/office/drawing/2014/main" id="{BE66E45C-2D7B-4E77-AB2D-087DD07929C9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51">
              <a:extLst>
                <a:ext uri="{FF2B5EF4-FFF2-40B4-BE49-F238E27FC236}">
                  <a16:creationId xmlns:a16="http://schemas.microsoft.com/office/drawing/2014/main" id="{AC559F57-DF51-477A-9664-F0A6E4593345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52">
              <a:extLst>
                <a:ext uri="{FF2B5EF4-FFF2-40B4-BE49-F238E27FC236}">
                  <a16:creationId xmlns:a16="http://schemas.microsoft.com/office/drawing/2014/main" id="{D81DE1A2-6CF2-4830-836F-E2B649B096AF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接點 53">
              <a:extLst>
                <a:ext uri="{FF2B5EF4-FFF2-40B4-BE49-F238E27FC236}">
                  <a16:creationId xmlns:a16="http://schemas.microsoft.com/office/drawing/2014/main" id="{022986E8-9A85-40DF-88CF-4589415D686E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接點 54">
              <a:extLst>
                <a:ext uri="{FF2B5EF4-FFF2-40B4-BE49-F238E27FC236}">
                  <a16:creationId xmlns:a16="http://schemas.microsoft.com/office/drawing/2014/main" id="{6A6F3BC4-5CDA-4ADE-8C98-B45EEEA9E822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接點 55">
              <a:extLst>
                <a:ext uri="{FF2B5EF4-FFF2-40B4-BE49-F238E27FC236}">
                  <a16:creationId xmlns:a16="http://schemas.microsoft.com/office/drawing/2014/main" id="{ABB92487-E701-4906-B242-5E896B1FC968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8FFED390-C005-488A-801D-51F5E5D5E636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接點​​ 57">
              <a:extLst>
                <a:ext uri="{FF2B5EF4-FFF2-40B4-BE49-F238E27FC236}">
                  <a16:creationId xmlns:a16="http://schemas.microsoft.com/office/drawing/2014/main" id="{C0ECF5DE-7D63-4E09-A990-9EFE8F3E2444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接點​​(S) 58">
              <a:extLst>
                <a:ext uri="{FF2B5EF4-FFF2-40B4-BE49-F238E27FC236}">
                  <a16:creationId xmlns:a16="http://schemas.microsoft.com/office/drawing/2014/main" id="{66F82FBE-68FB-4DEB-8029-66924BDA4D1E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接點 59">
              <a:extLst>
                <a:ext uri="{FF2B5EF4-FFF2-40B4-BE49-F238E27FC236}">
                  <a16:creationId xmlns:a16="http://schemas.microsoft.com/office/drawing/2014/main" id="{D9E1BB4E-09B6-4106-BDE3-A38644EF47E1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48FE8515-C6DF-47C8-B17B-D1488CFB34EB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接點 61">
              <a:extLst>
                <a:ext uri="{FF2B5EF4-FFF2-40B4-BE49-F238E27FC236}">
                  <a16:creationId xmlns:a16="http://schemas.microsoft.com/office/drawing/2014/main" id="{E7D81FB4-C78B-4F71-83FF-F3BA73E121ED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接點 62">
              <a:extLst>
                <a:ext uri="{FF2B5EF4-FFF2-40B4-BE49-F238E27FC236}">
                  <a16:creationId xmlns:a16="http://schemas.microsoft.com/office/drawing/2014/main" id="{FC6C6E5D-0A27-4FFE-8A9F-0B4550BE631B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接點 63">
              <a:extLst>
                <a:ext uri="{FF2B5EF4-FFF2-40B4-BE49-F238E27FC236}">
                  <a16:creationId xmlns:a16="http://schemas.microsoft.com/office/drawing/2014/main" id="{E9C5B91D-89A8-4C76-B499-BEA540B1F253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A66B5249-941F-4ED5-8297-FB24511B0114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​​(S) 65">
              <a:extLst>
                <a:ext uri="{FF2B5EF4-FFF2-40B4-BE49-F238E27FC236}">
                  <a16:creationId xmlns:a16="http://schemas.microsoft.com/office/drawing/2014/main" id="{4B647CA6-2EEA-4936-AC3F-369D8F873A1D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​​(S) 66">
              <a:extLst>
                <a:ext uri="{FF2B5EF4-FFF2-40B4-BE49-F238E27FC236}">
                  <a16:creationId xmlns:a16="http://schemas.microsoft.com/office/drawing/2014/main" id="{8CDA9DB4-338F-40E7-96CE-4D323CD63D2D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2274838"/>
            <a:ext cx="4680000" cy="2308324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freezing" dir="t">
                <a:rot lat="0" lon="0" rev="600000"/>
              </a:lightRig>
            </a:scene3d>
            <a:sp3d extrusionH="196850" contourW="25400" prstMaterial="clear">
              <a:bevelT w="44450" h="38100" prst="relaxedInse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000" b="1" spc="-600" dirty="0">
                <a:gradFill>
                  <a:gsLst>
                    <a:gs pos="0">
                      <a:srgbClr val="C5ECF1"/>
                    </a:gs>
                    <a:gs pos="48000">
                      <a:srgbClr val="6FC0EF"/>
                    </a:gs>
                    <a:gs pos="48000">
                      <a:srgbClr val="235FA8"/>
                    </a:gs>
                    <a:gs pos="98230">
                      <a:schemeClr val="bg1"/>
                    </a:gs>
                    <a:gs pos="79000">
                      <a:srgbClr val="FDFCFC"/>
                    </a:gs>
                  </a:gsLst>
                  <a:lin ang="5400000" scaled="1"/>
                </a:gradFill>
                <a:effectLst>
                  <a:glow rad="152400">
                    <a:srgbClr val="7030A0">
                      <a:alpha val="40000"/>
                    </a:srgbClr>
                  </a:glow>
                  <a:outerShdw blurRad="25400" dist="25400" dir="2400000" algn="tl" rotWithShape="0">
                    <a:srgbClr val="FF0066"/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defRPr>
            </a:lvl1pPr>
          </a:lstStyle>
          <a:p>
            <a:pPr marL="0" lvl="0" rtl="0">
              <a:lnSpc>
                <a:spcPts val="9000"/>
              </a:lnSpc>
            </a:pPr>
            <a:r>
              <a:rPr lang="zh-TW" altLang="en-US" noProof="0" dirty="0"/>
              <a:t>編輯您的復古標題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0" anchor="ctr">
            <a:noAutofit/>
          </a:bodyPr>
          <a:lstStyle>
            <a:lvl1pPr marL="0" indent="0" algn="ctr">
              <a:buNone/>
              <a:defRPr lang="en-ZA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Courier New" panose="02070309020205020404" pitchFamily="49" charset="0"/>
              </a:defRPr>
            </a:lvl1pPr>
          </a:lstStyle>
          <a:p>
            <a:pPr marL="266700" lvl="0" indent="-266700" algn="ctr" rtl="0"/>
            <a:r>
              <a:rPr lang="zh-TW" altLang="en-US" noProof="0"/>
              <a:t>按一下以編輯母片子標題樣式</a:t>
            </a:r>
            <a:endParaRPr lang="zh-TW" altLang="en-US" noProof="0" dirty="0"/>
          </a:p>
        </p:txBody>
      </p:sp>
      <p:sp>
        <p:nvSpPr>
          <p:cNvPr id="42" name="等腰三角形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9033704" y="321681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3" name="等腰三角形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0800000">
            <a:off x="8559341" y="1181736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4" name="等腰三角形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9131089" y="6105745"/>
            <a:ext cx="545742" cy="370779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493970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sp>
        <p:nvSpPr>
          <p:cNvPr id="9" name="五邊形 8" descr="裝飾五邊形">
            <a:extLst>
              <a:ext uri="{FF2B5EF4-FFF2-40B4-BE49-F238E27FC236}">
                <a16:creationId xmlns:a16="http://schemas.microsoft.com/office/drawing/2014/main" id="{9CFDF63F-F228-483C-86A1-DA0EC8FF6AFA}"/>
              </a:ext>
            </a:extLst>
          </p:cNvPr>
          <p:cNvSpPr/>
          <p:nvPr userDrawn="1"/>
        </p:nvSpPr>
        <p:spPr>
          <a:xfrm rot="20343812">
            <a:off x="42030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五邊形 12" descr="裝飾五邊形">
            <a:extLst>
              <a:ext uri="{FF2B5EF4-FFF2-40B4-BE49-F238E27FC236}">
                <a16:creationId xmlns:a16="http://schemas.microsoft.com/office/drawing/2014/main" id="{C67F7F63-2B40-4EA2-AAA1-0C079C3CAE8B}"/>
              </a:ext>
            </a:extLst>
          </p:cNvPr>
          <p:cNvSpPr/>
          <p:nvPr userDrawn="1"/>
        </p:nvSpPr>
        <p:spPr>
          <a:xfrm rot="9580640">
            <a:off x="5319672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4" name="五邊形 13" descr="裝飾五邊形">
            <a:extLst>
              <a:ext uri="{FF2B5EF4-FFF2-40B4-BE49-F238E27FC236}">
                <a16:creationId xmlns:a16="http://schemas.microsoft.com/office/drawing/2014/main" id="{A8DAE09D-74D4-443E-BAE5-7F5C4C87E346}"/>
              </a:ext>
            </a:extLst>
          </p:cNvPr>
          <p:cNvSpPr/>
          <p:nvPr userDrawn="1"/>
        </p:nvSpPr>
        <p:spPr>
          <a:xfrm rot="14352768">
            <a:off x="10166922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5" name="五邊形 14" descr="裝飾五邊形">
            <a:extLst>
              <a:ext uri="{FF2B5EF4-FFF2-40B4-BE49-F238E27FC236}">
                <a16:creationId xmlns:a16="http://schemas.microsoft.com/office/drawing/2014/main" id="{38616A45-E00B-4F8A-9731-69E7E8979C7C}"/>
              </a:ext>
            </a:extLst>
          </p:cNvPr>
          <p:cNvSpPr/>
          <p:nvPr userDrawn="1"/>
        </p:nvSpPr>
        <p:spPr>
          <a:xfrm rot="6795563">
            <a:off x="10691432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6" name="五邊形 15" descr="裝飾五邊形">
            <a:extLst>
              <a:ext uri="{FF2B5EF4-FFF2-40B4-BE49-F238E27FC236}">
                <a16:creationId xmlns:a16="http://schemas.microsoft.com/office/drawing/2014/main" id="{7AFDA987-4A5F-43E3-9E79-4B55AB7F27A7}"/>
              </a:ext>
            </a:extLst>
          </p:cNvPr>
          <p:cNvSpPr/>
          <p:nvPr userDrawn="1"/>
        </p:nvSpPr>
        <p:spPr>
          <a:xfrm rot="6795563">
            <a:off x="11499862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7" name="直線接點​​(S) 16">
            <a:extLst>
              <a:ext uri="{FF2B5EF4-FFF2-40B4-BE49-F238E27FC236}">
                <a16:creationId xmlns:a16="http://schemas.microsoft.com/office/drawing/2014/main" id="{BFCA193A-09AA-4164-9400-3CD9F4ACE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101943" y="1978147"/>
            <a:ext cx="0" cy="2368624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預留位置 4">
            <a:extLst>
              <a:ext uri="{FF2B5EF4-FFF2-40B4-BE49-F238E27FC236}">
                <a16:creationId xmlns:a16="http://schemas.microsoft.com/office/drawing/2014/main" id="{2DE808D1-4CE0-494C-8377-D861C12703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9887" y="1152000"/>
            <a:ext cx="5472113" cy="360000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lvl="0" indent="0" rtl="0">
              <a:buNone/>
            </a:pPr>
            <a:r>
              <a:rPr lang="zh-TW" altLang="en-US" noProof="0"/>
              <a:t>按一下以編輯母片文字樣式</a:t>
            </a:r>
          </a:p>
        </p:txBody>
      </p:sp>
      <p:sp>
        <p:nvSpPr>
          <p:cNvPr id="19" name="內容預留位置 5">
            <a:extLst>
              <a:ext uri="{FF2B5EF4-FFF2-40B4-BE49-F238E27FC236}">
                <a16:creationId xmlns:a16="http://schemas.microsoft.com/office/drawing/2014/main" id="{23DA5241-919D-4172-8D3A-EFB856CE58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7" y="1581663"/>
            <a:ext cx="5472113" cy="460800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535256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五邊形 6" descr="裝飾五邊形">
            <a:extLst>
              <a:ext uri="{FF2B5EF4-FFF2-40B4-BE49-F238E27FC236}">
                <a16:creationId xmlns:a16="http://schemas.microsoft.com/office/drawing/2014/main" id="{9C883D39-C546-456C-929E-786641BD7381}"/>
              </a:ext>
            </a:extLst>
          </p:cNvPr>
          <p:cNvSpPr/>
          <p:nvPr userDrawn="1"/>
        </p:nvSpPr>
        <p:spPr>
          <a:xfrm rot="20343812">
            <a:off x="42030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五邊形 7" descr="裝飾五邊形">
            <a:extLst>
              <a:ext uri="{FF2B5EF4-FFF2-40B4-BE49-F238E27FC236}">
                <a16:creationId xmlns:a16="http://schemas.microsoft.com/office/drawing/2014/main" id="{BEA967A8-A437-4F5D-B257-FD192612A24C}"/>
              </a:ext>
            </a:extLst>
          </p:cNvPr>
          <p:cNvSpPr/>
          <p:nvPr userDrawn="1"/>
        </p:nvSpPr>
        <p:spPr>
          <a:xfrm rot="9580640">
            <a:off x="5319672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五邊形 8" descr="裝飾五邊形">
            <a:extLst>
              <a:ext uri="{FF2B5EF4-FFF2-40B4-BE49-F238E27FC236}">
                <a16:creationId xmlns:a16="http://schemas.microsoft.com/office/drawing/2014/main" id="{342ADD6F-D7B3-466A-BC8C-AA5089DC8B49}"/>
              </a:ext>
            </a:extLst>
          </p:cNvPr>
          <p:cNvSpPr/>
          <p:nvPr userDrawn="1"/>
        </p:nvSpPr>
        <p:spPr>
          <a:xfrm rot="14352768">
            <a:off x="10166922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五邊形 9" descr="裝飾五邊形">
            <a:extLst>
              <a:ext uri="{FF2B5EF4-FFF2-40B4-BE49-F238E27FC236}">
                <a16:creationId xmlns:a16="http://schemas.microsoft.com/office/drawing/2014/main" id="{9B25C1BD-0E4D-4C06-9457-D52D1FC5A67F}"/>
              </a:ext>
            </a:extLst>
          </p:cNvPr>
          <p:cNvSpPr/>
          <p:nvPr userDrawn="1"/>
        </p:nvSpPr>
        <p:spPr>
          <a:xfrm rot="6795563">
            <a:off x="10691432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五邊形 10" descr="裝飾五邊形">
            <a:extLst>
              <a:ext uri="{FF2B5EF4-FFF2-40B4-BE49-F238E27FC236}">
                <a16:creationId xmlns:a16="http://schemas.microsoft.com/office/drawing/2014/main" id="{9404625F-67F0-48C0-AB4A-0D13E571D24B}"/>
              </a:ext>
            </a:extLst>
          </p:cNvPr>
          <p:cNvSpPr/>
          <p:nvPr userDrawn="1"/>
        </p:nvSpPr>
        <p:spPr>
          <a:xfrm rot="6795563">
            <a:off x="11499862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380D91F-8335-4C39-A703-5F4EE3687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DB88685-006A-43C3-A850-F409CF02F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9FACD5E-7735-4201-A673-C1293B32C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554978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五邊形 6" descr="裝飾五邊形">
            <a:extLst>
              <a:ext uri="{FF2B5EF4-FFF2-40B4-BE49-F238E27FC236}">
                <a16:creationId xmlns:a16="http://schemas.microsoft.com/office/drawing/2014/main" id="{9C883D39-C546-456C-929E-786641BD7381}"/>
              </a:ext>
            </a:extLst>
          </p:cNvPr>
          <p:cNvSpPr/>
          <p:nvPr userDrawn="1"/>
        </p:nvSpPr>
        <p:spPr>
          <a:xfrm rot="20343812">
            <a:off x="42030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五邊形 7" descr="裝飾五邊形">
            <a:extLst>
              <a:ext uri="{FF2B5EF4-FFF2-40B4-BE49-F238E27FC236}">
                <a16:creationId xmlns:a16="http://schemas.microsoft.com/office/drawing/2014/main" id="{BEA967A8-A437-4F5D-B257-FD192612A24C}"/>
              </a:ext>
            </a:extLst>
          </p:cNvPr>
          <p:cNvSpPr/>
          <p:nvPr userDrawn="1"/>
        </p:nvSpPr>
        <p:spPr>
          <a:xfrm rot="9580640">
            <a:off x="5319672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五邊形 8" descr="裝飾五邊形">
            <a:extLst>
              <a:ext uri="{FF2B5EF4-FFF2-40B4-BE49-F238E27FC236}">
                <a16:creationId xmlns:a16="http://schemas.microsoft.com/office/drawing/2014/main" id="{342ADD6F-D7B3-466A-BC8C-AA5089DC8B49}"/>
              </a:ext>
            </a:extLst>
          </p:cNvPr>
          <p:cNvSpPr/>
          <p:nvPr userDrawn="1"/>
        </p:nvSpPr>
        <p:spPr>
          <a:xfrm rot="14352768">
            <a:off x="10166922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五邊形 9" descr="裝飾五邊形">
            <a:extLst>
              <a:ext uri="{FF2B5EF4-FFF2-40B4-BE49-F238E27FC236}">
                <a16:creationId xmlns:a16="http://schemas.microsoft.com/office/drawing/2014/main" id="{9B25C1BD-0E4D-4C06-9457-D52D1FC5A67F}"/>
              </a:ext>
            </a:extLst>
          </p:cNvPr>
          <p:cNvSpPr/>
          <p:nvPr userDrawn="1"/>
        </p:nvSpPr>
        <p:spPr>
          <a:xfrm rot="6795563">
            <a:off x="10691432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五邊形 10" descr="裝飾五邊形">
            <a:extLst>
              <a:ext uri="{FF2B5EF4-FFF2-40B4-BE49-F238E27FC236}">
                <a16:creationId xmlns:a16="http://schemas.microsoft.com/office/drawing/2014/main" id="{9404625F-67F0-48C0-AB4A-0D13E571D24B}"/>
              </a:ext>
            </a:extLst>
          </p:cNvPr>
          <p:cNvSpPr/>
          <p:nvPr userDrawn="1"/>
        </p:nvSpPr>
        <p:spPr>
          <a:xfrm rot="6795563">
            <a:off x="11499862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380D91F-8335-4C39-A703-5F4EE3687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DB88685-006A-43C3-A850-F409CF02F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0656A78A-2095-49B7-B41C-CAEE526DC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13" name="文字版面配置區 3">
            <a:extLst>
              <a:ext uri="{FF2B5EF4-FFF2-40B4-BE49-F238E27FC236}">
                <a16:creationId xmlns:a16="http://schemas.microsoft.com/office/drawing/2014/main" id="{B4F63BC6-4C4E-4F33-A438-5D4DAF8FF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4" name="內容預留位置 2">
            <a:extLst>
              <a:ext uri="{FF2B5EF4-FFF2-40B4-BE49-F238E27FC236}">
                <a16:creationId xmlns:a16="http://schemas.microsoft.com/office/drawing/2014/main" id="{F721BB8D-FE11-4B7F-A4C5-0C45B6029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1516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分隔線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手繪多邊形：圖案 67">
            <a:extLst>
              <a:ext uri="{FF2B5EF4-FFF2-40B4-BE49-F238E27FC236}">
                <a16:creationId xmlns:a16="http://schemas.microsoft.com/office/drawing/2014/main" id="{2836D779-B379-4EF2-899C-33A74B679EEF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custGeom>
            <a:avLst/>
            <a:gdLst>
              <a:gd name="connsiteX0" fmla="*/ 108001 w 12192000"/>
              <a:gd name="connsiteY0" fmla="*/ 108000 h 6857999"/>
              <a:gd name="connsiteX1" fmla="*/ 108001 w 12192000"/>
              <a:gd name="connsiteY1" fmla="*/ 6749999 h 6857999"/>
              <a:gd name="connsiteX2" fmla="*/ 12084000 w 12192000"/>
              <a:gd name="connsiteY2" fmla="*/ 6749999 h 6857999"/>
              <a:gd name="connsiteX3" fmla="*/ 12084000 w 12192000"/>
              <a:gd name="connsiteY3" fmla="*/ 108000 h 6857999"/>
              <a:gd name="connsiteX4" fmla="*/ 0 w 12192000"/>
              <a:gd name="connsiteY4" fmla="*/ 0 h 6857999"/>
              <a:gd name="connsiteX5" fmla="*/ 1 w 12192000"/>
              <a:gd name="connsiteY5" fmla="*/ 0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1 w 12192000"/>
              <a:gd name="connsiteY8" fmla="*/ 6857999 h 6857999"/>
              <a:gd name="connsiteX9" fmla="*/ 0 w 12192000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108001" y="108000"/>
                </a:moveTo>
                <a:lnTo>
                  <a:pt x="108001" y="6749999"/>
                </a:lnTo>
                <a:lnTo>
                  <a:pt x="12084000" y="6749999"/>
                </a:lnTo>
                <a:lnTo>
                  <a:pt x="12084000" y="10800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192000" y="0"/>
                </a:lnTo>
                <a:lnTo>
                  <a:pt x="12192000" y="6857999"/>
                </a:lnTo>
                <a:lnTo>
                  <a:pt x="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0" name="圖片 9" descr="背景中的星星&#10;&#10;產生高可信度的描述">
            <a:extLst>
              <a:ext uri="{FF2B5EF4-FFF2-40B4-BE49-F238E27FC236}">
                <a16:creationId xmlns:a16="http://schemas.microsoft.com/office/drawing/2014/main" id="{1EB78F37-ED4C-4686-AFCC-BF511BA527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5439" y="108745"/>
            <a:ext cx="5417792" cy="6635005"/>
          </a:xfrm>
          <a:prstGeom prst="rect">
            <a:avLst/>
          </a:prstGeom>
        </p:spPr>
      </p:pic>
      <p:grpSp>
        <p:nvGrpSpPr>
          <p:cNvPr id="45" name="群組 44">
            <a:extLst>
              <a:ext uri="{FF2B5EF4-FFF2-40B4-BE49-F238E27FC236}">
                <a16:creationId xmlns:a16="http://schemas.microsoft.com/office/drawing/2014/main" id="{00D551C8-4BF9-413C-A7A0-7C874EA0C1EB}"/>
              </a:ext>
            </a:extLst>
          </p:cNvPr>
          <p:cNvGrpSpPr/>
          <p:nvPr userDrawn="1"/>
        </p:nvGrpSpPr>
        <p:grpSpPr>
          <a:xfrm>
            <a:off x="7682767" y="1707806"/>
            <a:ext cx="3442387" cy="3442387"/>
            <a:chOff x="2514599" y="1566862"/>
            <a:chExt cx="3810001" cy="3810001"/>
          </a:xfrm>
          <a:effectLst>
            <a:glow rad="101600">
              <a:schemeClr val="accent2">
                <a:satMod val="175000"/>
                <a:alpha val="18000"/>
              </a:schemeClr>
            </a:glow>
          </a:effectLst>
        </p:grpSpPr>
        <p:cxnSp>
          <p:nvCxnSpPr>
            <p:cNvPr id="46" name="直線接點​​(S) 45">
              <a:extLst>
                <a:ext uri="{FF2B5EF4-FFF2-40B4-BE49-F238E27FC236}">
                  <a16:creationId xmlns:a16="http://schemas.microsoft.com/office/drawing/2014/main" id="{9B40F6CC-7795-4615-90F1-11497899DD3A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>
              <a:extLst>
                <a:ext uri="{FF2B5EF4-FFF2-40B4-BE49-F238E27FC236}">
                  <a16:creationId xmlns:a16="http://schemas.microsoft.com/office/drawing/2014/main" id="{189DD442-0FCD-4DA1-84E0-2E386C66959A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>
              <a:extLst>
                <a:ext uri="{FF2B5EF4-FFF2-40B4-BE49-F238E27FC236}">
                  <a16:creationId xmlns:a16="http://schemas.microsoft.com/office/drawing/2014/main" id="{6794EC30-C68F-4F8F-A11C-8A12D4C44359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299D75E9-9ABA-49DA-8C08-01690B2048D6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​​ 49">
              <a:extLst>
                <a:ext uri="{FF2B5EF4-FFF2-40B4-BE49-F238E27FC236}">
                  <a16:creationId xmlns:a16="http://schemas.microsoft.com/office/drawing/2014/main" id="{DEF629BA-5818-4F68-84E0-9709E53CCE1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​​ 50">
              <a:extLst>
                <a:ext uri="{FF2B5EF4-FFF2-40B4-BE49-F238E27FC236}">
                  <a16:creationId xmlns:a16="http://schemas.microsoft.com/office/drawing/2014/main" id="{BE66E45C-2D7B-4E77-AB2D-087DD07929C9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51">
              <a:extLst>
                <a:ext uri="{FF2B5EF4-FFF2-40B4-BE49-F238E27FC236}">
                  <a16:creationId xmlns:a16="http://schemas.microsoft.com/office/drawing/2014/main" id="{AC559F57-DF51-477A-9664-F0A6E4593345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52">
              <a:extLst>
                <a:ext uri="{FF2B5EF4-FFF2-40B4-BE49-F238E27FC236}">
                  <a16:creationId xmlns:a16="http://schemas.microsoft.com/office/drawing/2014/main" id="{D81DE1A2-6CF2-4830-836F-E2B649B096AF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接點 53">
              <a:extLst>
                <a:ext uri="{FF2B5EF4-FFF2-40B4-BE49-F238E27FC236}">
                  <a16:creationId xmlns:a16="http://schemas.microsoft.com/office/drawing/2014/main" id="{022986E8-9A85-40DF-88CF-4589415D686E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接點 54">
              <a:extLst>
                <a:ext uri="{FF2B5EF4-FFF2-40B4-BE49-F238E27FC236}">
                  <a16:creationId xmlns:a16="http://schemas.microsoft.com/office/drawing/2014/main" id="{6A6F3BC4-5CDA-4ADE-8C98-B45EEEA9E822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接點 55">
              <a:extLst>
                <a:ext uri="{FF2B5EF4-FFF2-40B4-BE49-F238E27FC236}">
                  <a16:creationId xmlns:a16="http://schemas.microsoft.com/office/drawing/2014/main" id="{ABB92487-E701-4906-B242-5E896B1FC968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8FFED390-C005-488A-801D-51F5E5D5E636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接點​​ 57">
              <a:extLst>
                <a:ext uri="{FF2B5EF4-FFF2-40B4-BE49-F238E27FC236}">
                  <a16:creationId xmlns:a16="http://schemas.microsoft.com/office/drawing/2014/main" id="{C0ECF5DE-7D63-4E09-A990-9EFE8F3E2444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接點​​(S) 58">
              <a:extLst>
                <a:ext uri="{FF2B5EF4-FFF2-40B4-BE49-F238E27FC236}">
                  <a16:creationId xmlns:a16="http://schemas.microsoft.com/office/drawing/2014/main" id="{66F82FBE-68FB-4DEB-8029-66924BDA4D1E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接點 59">
              <a:extLst>
                <a:ext uri="{FF2B5EF4-FFF2-40B4-BE49-F238E27FC236}">
                  <a16:creationId xmlns:a16="http://schemas.microsoft.com/office/drawing/2014/main" id="{D9E1BB4E-09B6-4106-BDE3-A38644EF47E1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48FE8515-C6DF-47C8-B17B-D1488CFB34EB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接點 61">
              <a:extLst>
                <a:ext uri="{FF2B5EF4-FFF2-40B4-BE49-F238E27FC236}">
                  <a16:creationId xmlns:a16="http://schemas.microsoft.com/office/drawing/2014/main" id="{E7D81FB4-C78B-4F71-83FF-F3BA73E121ED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接點 62">
              <a:extLst>
                <a:ext uri="{FF2B5EF4-FFF2-40B4-BE49-F238E27FC236}">
                  <a16:creationId xmlns:a16="http://schemas.microsoft.com/office/drawing/2014/main" id="{FC6C6E5D-0A27-4FFE-8A9F-0B4550BE631B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接點 63">
              <a:extLst>
                <a:ext uri="{FF2B5EF4-FFF2-40B4-BE49-F238E27FC236}">
                  <a16:creationId xmlns:a16="http://schemas.microsoft.com/office/drawing/2014/main" id="{E9C5B91D-89A8-4C76-B499-BEA540B1F253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A66B5249-941F-4ED5-8297-FB24511B0114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​​(S) 65">
              <a:extLst>
                <a:ext uri="{FF2B5EF4-FFF2-40B4-BE49-F238E27FC236}">
                  <a16:creationId xmlns:a16="http://schemas.microsoft.com/office/drawing/2014/main" id="{4B647CA6-2EEA-4936-AC3F-369D8F873A1D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​​(S) 66">
              <a:extLst>
                <a:ext uri="{FF2B5EF4-FFF2-40B4-BE49-F238E27FC236}">
                  <a16:creationId xmlns:a16="http://schemas.microsoft.com/office/drawing/2014/main" id="{8CDA9DB4-338F-40E7-96CE-4D323CD63D2D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2274838"/>
            <a:ext cx="4680000" cy="2308324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freezing" dir="t">
                <a:rot lat="0" lon="0" rev="600000"/>
              </a:lightRig>
            </a:scene3d>
            <a:sp3d extrusionH="196850" contourW="25400" prstMaterial="clear">
              <a:bevelT w="44450" h="38100" prst="relaxedInse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000" b="1" spc="-600" dirty="0">
                <a:gradFill>
                  <a:gsLst>
                    <a:gs pos="0">
                      <a:srgbClr val="C5ECF1"/>
                    </a:gs>
                    <a:gs pos="48000">
                      <a:srgbClr val="6FC0EF"/>
                    </a:gs>
                    <a:gs pos="48000">
                      <a:srgbClr val="235FA8"/>
                    </a:gs>
                    <a:gs pos="98230">
                      <a:schemeClr val="bg1"/>
                    </a:gs>
                    <a:gs pos="79000">
                      <a:srgbClr val="FDFCFC"/>
                    </a:gs>
                  </a:gsLst>
                  <a:lin ang="5400000" scaled="1"/>
                </a:gradFill>
                <a:effectLst>
                  <a:glow rad="152400">
                    <a:srgbClr val="7030A0">
                      <a:alpha val="40000"/>
                    </a:srgbClr>
                  </a:glow>
                  <a:outerShdw blurRad="25400" dist="25400" dir="2400000" algn="tl" rotWithShape="0">
                    <a:srgbClr val="FF0066"/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defRPr>
            </a:lvl1pPr>
          </a:lstStyle>
          <a:p>
            <a:pPr marL="0" lvl="0" rtl="0">
              <a:lnSpc>
                <a:spcPts val="9000"/>
              </a:lnSpc>
            </a:pPr>
            <a:r>
              <a:rPr lang="zh-TW" altLang="en-US" noProof="0" dirty="0"/>
              <a:t>編輯您的復古標題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0" anchor="ctr">
            <a:noAutofit/>
          </a:bodyPr>
          <a:lstStyle>
            <a:lvl1pPr marL="0" indent="0" algn="ctr">
              <a:buNone/>
              <a:defRPr lang="en-ZA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Courier New" panose="02070309020205020404" pitchFamily="49" charset="0"/>
              </a:defRPr>
            </a:lvl1pPr>
          </a:lstStyle>
          <a:p>
            <a:pPr marL="266700" lvl="0" indent="-266700" algn="ctr" rtl="0"/>
            <a:r>
              <a:rPr lang="zh-TW" altLang="en-US" noProof="0"/>
              <a:t>按一下以編輯母片子標題樣式</a:t>
            </a:r>
            <a:endParaRPr lang="zh-TW" altLang="en-US" noProof="0" dirty="0"/>
          </a:p>
        </p:txBody>
      </p:sp>
      <p:sp>
        <p:nvSpPr>
          <p:cNvPr id="42" name="等腰三角形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9033704" y="321681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3" name="等腰三角形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0800000">
            <a:off x="8559341" y="1181736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4" name="等腰三角形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9131089" y="6105745"/>
            <a:ext cx="545742" cy="370779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0" name="圖片版面配置區 4">
            <a:extLst>
              <a:ext uri="{FF2B5EF4-FFF2-40B4-BE49-F238E27FC236}">
                <a16:creationId xmlns:a16="http://schemas.microsoft.com/office/drawing/2014/main" id="{96748E81-F9A7-41A7-A0B7-4E33596E42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8000" y="107998"/>
            <a:ext cx="6573838" cy="6642000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buNone/>
              <a:defRPr sz="1400" i="1"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TW" altLang="en-US" noProof="0" dirty="0"/>
              <a:t>在這裡插入相片或將相片拖放到這裡</a:t>
            </a:r>
          </a:p>
        </p:txBody>
      </p:sp>
    </p:spTree>
    <p:extLst>
      <p:ext uri="{BB962C8B-B14F-4D97-AF65-F5344CB8AC3E}">
        <p14:creationId xmlns:p14="http://schemas.microsoft.com/office/powerpoint/2010/main" val="13132215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五邊形 6" descr="裝飾五邊形">
            <a:extLst>
              <a:ext uri="{FF2B5EF4-FFF2-40B4-BE49-F238E27FC236}">
                <a16:creationId xmlns:a16="http://schemas.microsoft.com/office/drawing/2014/main" id="{9C883D39-C546-456C-929E-786641BD7381}"/>
              </a:ext>
            </a:extLst>
          </p:cNvPr>
          <p:cNvSpPr/>
          <p:nvPr userDrawn="1"/>
        </p:nvSpPr>
        <p:spPr>
          <a:xfrm rot="20343812">
            <a:off x="42030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五邊形 7" descr="裝飾五邊形">
            <a:extLst>
              <a:ext uri="{FF2B5EF4-FFF2-40B4-BE49-F238E27FC236}">
                <a16:creationId xmlns:a16="http://schemas.microsoft.com/office/drawing/2014/main" id="{BEA967A8-A437-4F5D-B257-FD192612A24C}"/>
              </a:ext>
            </a:extLst>
          </p:cNvPr>
          <p:cNvSpPr/>
          <p:nvPr userDrawn="1"/>
        </p:nvSpPr>
        <p:spPr>
          <a:xfrm rot="9580640">
            <a:off x="5319672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五邊形 8" descr="裝飾五邊形">
            <a:extLst>
              <a:ext uri="{FF2B5EF4-FFF2-40B4-BE49-F238E27FC236}">
                <a16:creationId xmlns:a16="http://schemas.microsoft.com/office/drawing/2014/main" id="{342ADD6F-D7B3-466A-BC8C-AA5089DC8B49}"/>
              </a:ext>
            </a:extLst>
          </p:cNvPr>
          <p:cNvSpPr/>
          <p:nvPr userDrawn="1"/>
        </p:nvSpPr>
        <p:spPr>
          <a:xfrm rot="14352768">
            <a:off x="10166922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五邊形 9" descr="裝飾五邊形">
            <a:extLst>
              <a:ext uri="{FF2B5EF4-FFF2-40B4-BE49-F238E27FC236}">
                <a16:creationId xmlns:a16="http://schemas.microsoft.com/office/drawing/2014/main" id="{9B25C1BD-0E4D-4C06-9457-D52D1FC5A67F}"/>
              </a:ext>
            </a:extLst>
          </p:cNvPr>
          <p:cNvSpPr/>
          <p:nvPr userDrawn="1"/>
        </p:nvSpPr>
        <p:spPr>
          <a:xfrm rot="6795563">
            <a:off x="10691432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五邊形 10" descr="裝飾五邊形">
            <a:extLst>
              <a:ext uri="{FF2B5EF4-FFF2-40B4-BE49-F238E27FC236}">
                <a16:creationId xmlns:a16="http://schemas.microsoft.com/office/drawing/2014/main" id="{9404625F-67F0-48C0-AB4A-0D13E571D24B}"/>
              </a:ext>
            </a:extLst>
          </p:cNvPr>
          <p:cNvSpPr/>
          <p:nvPr userDrawn="1"/>
        </p:nvSpPr>
        <p:spPr>
          <a:xfrm rot="6795563">
            <a:off x="11499862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380D91F-8335-4C39-A703-5F4EE3687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DB88685-006A-43C3-A850-F409CF02F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4A169961-3E13-46E0-A5A9-4B9363FA3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13" name="文字版面配置區 3">
            <a:extLst>
              <a:ext uri="{FF2B5EF4-FFF2-40B4-BE49-F238E27FC236}">
                <a16:creationId xmlns:a16="http://schemas.microsoft.com/office/drawing/2014/main" id="{AA10E804-9793-4058-9C4E-69337CBCED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4" name="圖片版面配置區 2">
            <a:extLst>
              <a:ext uri="{FF2B5EF4-FFF2-40B4-BE49-F238E27FC236}">
                <a16:creationId xmlns:a16="http://schemas.microsoft.com/office/drawing/2014/main" id="{7B465D63-4FBE-45A8-A1B3-0D4DC0C8B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 marL="0" indent="0">
              <a:buNone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292663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五邊形 6" descr="裝飾五邊形">
            <a:extLst>
              <a:ext uri="{FF2B5EF4-FFF2-40B4-BE49-F238E27FC236}">
                <a16:creationId xmlns:a16="http://schemas.microsoft.com/office/drawing/2014/main" id="{9C883D39-C546-456C-929E-786641BD7381}"/>
              </a:ext>
            </a:extLst>
          </p:cNvPr>
          <p:cNvSpPr/>
          <p:nvPr userDrawn="1"/>
        </p:nvSpPr>
        <p:spPr>
          <a:xfrm rot="20343812">
            <a:off x="42030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五邊形 7" descr="裝飾五邊形">
            <a:extLst>
              <a:ext uri="{FF2B5EF4-FFF2-40B4-BE49-F238E27FC236}">
                <a16:creationId xmlns:a16="http://schemas.microsoft.com/office/drawing/2014/main" id="{BEA967A8-A437-4F5D-B257-FD192612A24C}"/>
              </a:ext>
            </a:extLst>
          </p:cNvPr>
          <p:cNvSpPr/>
          <p:nvPr userDrawn="1"/>
        </p:nvSpPr>
        <p:spPr>
          <a:xfrm rot="9580640">
            <a:off x="5319672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五邊形 8" descr="裝飾五邊形">
            <a:extLst>
              <a:ext uri="{FF2B5EF4-FFF2-40B4-BE49-F238E27FC236}">
                <a16:creationId xmlns:a16="http://schemas.microsoft.com/office/drawing/2014/main" id="{342ADD6F-D7B3-466A-BC8C-AA5089DC8B49}"/>
              </a:ext>
            </a:extLst>
          </p:cNvPr>
          <p:cNvSpPr/>
          <p:nvPr userDrawn="1"/>
        </p:nvSpPr>
        <p:spPr>
          <a:xfrm rot="14352768">
            <a:off x="10166922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五邊形 9" descr="裝飾五邊形">
            <a:extLst>
              <a:ext uri="{FF2B5EF4-FFF2-40B4-BE49-F238E27FC236}">
                <a16:creationId xmlns:a16="http://schemas.microsoft.com/office/drawing/2014/main" id="{9B25C1BD-0E4D-4C06-9457-D52D1FC5A67F}"/>
              </a:ext>
            </a:extLst>
          </p:cNvPr>
          <p:cNvSpPr/>
          <p:nvPr userDrawn="1"/>
        </p:nvSpPr>
        <p:spPr>
          <a:xfrm rot="6795563">
            <a:off x="10691432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五邊形 10" descr="裝飾五邊形">
            <a:extLst>
              <a:ext uri="{FF2B5EF4-FFF2-40B4-BE49-F238E27FC236}">
                <a16:creationId xmlns:a16="http://schemas.microsoft.com/office/drawing/2014/main" id="{9404625F-67F0-48C0-AB4A-0D13E571D24B}"/>
              </a:ext>
            </a:extLst>
          </p:cNvPr>
          <p:cNvSpPr/>
          <p:nvPr userDrawn="1"/>
        </p:nvSpPr>
        <p:spPr>
          <a:xfrm rot="6795563">
            <a:off x="11499862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380D91F-8335-4C39-A703-5F4EE3687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DB88685-006A-43C3-A850-F409CF02F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大標題及內容 1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1EB78F37-ED4C-4686-AFCC-BF511BA527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5439" y="110679"/>
            <a:ext cx="5417792" cy="6636642"/>
          </a:xfrm>
          <a:prstGeom prst="rect">
            <a:avLst/>
          </a:prstGeom>
        </p:spPr>
      </p:pic>
      <p:grpSp>
        <p:nvGrpSpPr>
          <p:cNvPr id="87" name="群組 86">
            <a:extLst>
              <a:ext uri="{FF2B5EF4-FFF2-40B4-BE49-F238E27FC236}">
                <a16:creationId xmlns:a16="http://schemas.microsoft.com/office/drawing/2014/main" id="{07C054AA-E3A3-42AB-8B37-40834D37CF6E}"/>
              </a:ext>
            </a:extLst>
          </p:cNvPr>
          <p:cNvGrpSpPr/>
          <p:nvPr userDrawn="1"/>
        </p:nvGrpSpPr>
        <p:grpSpPr>
          <a:xfrm rot="4830719">
            <a:off x="6272250" y="1402620"/>
            <a:ext cx="4776768" cy="4776768"/>
            <a:chOff x="2514599" y="1566862"/>
            <a:chExt cx="3810001" cy="3810001"/>
          </a:xfrm>
          <a:effectLst/>
          <a:scene3d>
            <a:camera prst="perspectiveHeroicExtremeLeftFacing">
              <a:rot lat="3600000" lon="8700000" rev="21425485"/>
            </a:camera>
            <a:lightRig rig="threePt" dir="t"/>
          </a:scene3d>
        </p:grpSpPr>
        <p:cxnSp>
          <p:nvCxnSpPr>
            <p:cNvPr id="88" name="直線接點​​(S) 87">
              <a:extLst>
                <a:ext uri="{FF2B5EF4-FFF2-40B4-BE49-F238E27FC236}">
                  <a16:creationId xmlns:a16="http://schemas.microsoft.com/office/drawing/2014/main" id="{105F05A7-19D8-47E9-8E1E-EBF5BEE63F8F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接點​​ 88">
              <a:extLst>
                <a:ext uri="{FF2B5EF4-FFF2-40B4-BE49-F238E27FC236}">
                  <a16:creationId xmlns:a16="http://schemas.microsoft.com/office/drawing/2014/main" id="{EF76C999-384E-4CDF-B067-20C266C20929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接點​​ 89">
              <a:extLst>
                <a:ext uri="{FF2B5EF4-FFF2-40B4-BE49-F238E27FC236}">
                  <a16:creationId xmlns:a16="http://schemas.microsoft.com/office/drawing/2014/main" id="{DB0A4509-C1E6-41C0-A445-D594BD9AF279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接點​​ 90">
              <a:extLst>
                <a:ext uri="{FF2B5EF4-FFF2-40B4-BE49-F238E27FC236}">
                  <a16:creationId xmlns:a16="http://schemas.microsoft.com/office/drawing/2014/main" id="{BD6427C7-F7B1-4DDE-BB21-F4EB36854E30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接點​​ 91">
              <a:extLst>
                <a:ext uri="{FF2B5EF4-FFF2-40B4-BE49-F238E27FC236}">
                  <a16:creationId xmlns:a16="http://schemas.microsoft.com/office/drawing/2014/main" id="{B94D566B-C3C1-4BA4-A9A2-0C3A1383D1A4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接點 92">
              <a:extLst>
                <a:ext uri="{FF2B5EF4-FFF2-40B4-BE49-F238E27FC236}">
                  <a16:creationId xmlns:a16="http://schemas.microsoft.com/office/drawing/2014/main" id="{029B55C6-A101-4ED1-82B0-93D9A4F19D2D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接點 93">
              <a:extLst>
                <a:ext uri="{FF2B5EF4-FFF2-40B4-BE49-F238E27FC236}">
                  <a16:creationId xmlns:a16="http://schemas.microsoft.com/office/drawing/2014/main" id="{A44AF71C-2AEF-48FC-AE7A-4E04420C10D0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接點​​(S) 94">
              <a:extLst>
                <a:ext uri="{FF2B5EF4-FFF2-40B4-BE49-F238E27FC236}">
                  <a16:creationId xmlns:a16="http://schemas.microsoft.com/office/drawing/2014/main" id="{657E18E4-21A4-4BA0-8A56-89F9E768DB2E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接點​​(S) 95">
              <a:extLst>
                <a:ext uri="{FF2B5EF4-FFF2-40B4-BE49-F238E27FC236}">
                  <a16:creationId xmlns:a16="http://schemas.microsoft.com/office/drawing/2014/main" id="{71B1CA4C-DFF2-4679-B140-C9CC5F527ECC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接點​​(S) 96">
              <a:extLst>
                <a:ext uri="{FF2B5EF4-FFF2-40B4-BE49-F238E27FC236}">
                  <a16:creationId xmlns:a16="http://schemas.microsoft.com/office/drawing/2014/main" id="{7A03AAD7-6E9C-423B-AD9D-5225648A8D8F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接點​​ 97">
              <a:extLst>
                <a:ext uri="{FF2B5EF4-FFF2-40B4-BE49-F238E27FC236}">
                  <a16:creationId xmlns:a16="http://schemas.microsoft.com/office/drawing/2014/main" id="{2EAFE3DB-13F9-40B6-B1C1-AB299A212232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接點 98">
              <a:extLst>
                <a:ext uri="{FF2B5EF4-FFF2-40B4-BE49-F238E27FC236}">
                  <a16:creationId xmlns:a16="http://schemas.microsoft.com/office/drawing/2014/main" id="{B1DD5846-BA52-4D9E-AA8C-E712BE8D50C8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接點 99">
              <a:extLst>
                <a:ext uri="{FF2B5EF4-FFF2-40B4-BE49-F238E27FC236}">
                  <a16:creationId xmlns:a16="http://schemas.microsoft.com/office/drawing/2014/main" id="{126970FC-C34A-48F9-83EA-B82AB3301B9E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接點 100">
              <a:extLst>
                <a:ext uri="{FF2B5EF4-FFF2-40B4-BE49-F238E27FC236}">
                  <a16:creationId xmlns:a16="http://schemas.microsoft.com/office/drawing/2014/main" id="{4E11F40C-BF39-48A9-8E70-101DD6329938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接點 101">
              <a:extLst>
                <a:ext uri="{FF2B5EF4-FFF2-40B4-BE49-F238E27FC236}">
                  <a16:creationId xmlns:a16="http://schemas.microsoft.com/office/drawing/2014/main" id="{1C56504D-B531-4D70-B7D7-C7421C75ABD8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接點 102">
              <a:extLst>
                <a:ext uri="{FF2B5EF4-FFF2-40B4-BE49-F238E27FC236}">
                  <a16:creationId xmlns:a16="http://schemas.microsoft.com/office/drawing/2014/main" id="{2B9812CE-305D-4B1E-9949-6227300ECF0C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接點 103">
              <a:extLst>
                <a:ext uri="{FF2B5EF4-FFF2-40B4-BE49-F238E27FC236}">
                  <a16:creationId xmlns:a16="http://schemas.microsoft.com/office/drawing/2014/main" id="{885C97CA-C940-4A78-B7D0-B818C5F001B8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接點​​ 104">
              <a:extLst>
                <a:ext uri="{FF2B5EF4-FFF2-40B4-BE49-F238E27FC236}">
                  <a16:creationId xmlns:a16="http://schemas.microsoft.com/office/drawing/2014/main" id="{ADCA6B46-0180-42D4-83FC-91D23A4BDC90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接點​​ 105">
              <a:extLst>
                <a:ext uri="{FF2B5EF4-FFF2-40B4-BE49-F238E27FC236}">
                  <a16:creationId xmlns:a16="http://schemas.microsoft.com/office/drawing/2014/main" id="{33D60C92-0CDD-4013-AD1F-B86A31EC6D97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接點​​ 106">
              <a:extLst>
                <a:ext uri="{FF2B5EF4-FFF2-40B4-BE49-F238E27FC236}">
                  <a16:creationId xmlns:a16="http://schemas.microsoft.com/office/drawing/2014/main" id="{135FEE4F-EAAB-4D51-A1C5-5817482F60B2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接點​​ 107">
              <a:extLst>
                <a:ext uri="{FF2B5EF4-FFF2-40B4-BE49-F238E27FC236}">
                  <a16:creationId xmlns:a16="http://schemas.microsoft.com/office/drawing/2014/main" id="{014D892D-5497-40B1-9C03-40900E9AFF6F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接點​​(S) 108">
              <a:extLst>
                <a:ext uri="{FF2B5EF4-FFF2-40B4-BE49-F238E27FC236}">
                  <a16:creationId xmlns:a16="http://schemas.microsoft.com/office/drawing/2014/main" id="{ACA80F2A-2EA1-48B5-95FE-DDC9E7A9A111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6E0FDE0C-41D3-4C98-AD25-4AE80A396C45}"/>
              </a:ext>
            </a:extLst>
          </p:cNvPr>
          <p:cNvGrpSpPr/>
          <p:nvPr userDrawn="1"/>
        </p:nvGrpSpPr>
        <p:grpSpPr>
          <a:xfrm rot="4830719">
            <a:off x="6234150" y="1387380"/>
            <a:ext cx="4776768" cy="4776768"/>
            <a:chOff x="2514599" y="1566862"/>
            <a:chExt cx="3810001" cy="3810001"/>
          </a:xfrm>
          <a:effectLst/>
          <a:scene3d>
            <a:camera prst="perspectiveHeroicExtremeLeftFacing">
              <a:rot lat="3600000" lon="8400000" rev="21425485"/>
            </a:camera>
            <a:lightRig rig="threePt" dir="t"/>
          </a:scene3d>
        </p:grpSpPr>
        <p:cxnSp>
          <p:nvCxnSpPr>
            <p:cNvPr id="37" name="直線接點​​(S) 36">
              <a:extLst>
                <a:ext uri="{FF2B5EF4-FFF2-40B4-BE49-F238E27FC236}">
                  <a16:creationId xmlns:a16="http://schemas.microsoft.com/office/drawing/2014/main" id="{D9CFF04F-0D8B-45D8-9B05-AD26DEC36FCC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6315BA41-326B-42D4-A1D8-05F4608975CF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​​(S) 38">
              <a:extLst>
                <a:ext uri="{FF2B5EF4-FFF2-40B4-BE49-F238E27FC236}">
                  <a16:creationId xmlns:a16="http://schemas.microsoft.com/office/drawing/2014/main" id="{11B81AE0-0B3E-4B97-94DD-360E3A6C9CFA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​​(S) 40">
              <a:extLst>
                <a:ext uri="{FF2B5EF4-FFF2-40B4-BE49-F238E27FC236}">
                  <a16:creationId xmlns:a16="http://schemas.microsoft.com/office/drawing/2014/main" id="{04830BA5-AF14-4971-A1B3-D9F9AC506F5C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接點​​(S) 68">
              <a:extLst>
                <a:ext uri="{FF2B5EF4-FFF2-40B4-BE49-F238E27FC236}">
                  <a16:creationId xmlns:a16="http://schemas.microsoft.com/office/drawing/2014/main" id="{D2D32018-5E3A-423F-965D-5CAC37E87FB8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接點 69">
              <a:extLst>
                <a:ext uri="{FF2B5EF4-FFF2-40B4-BE49-F238E27FC236}">
                  <a16:creationId xmlns:a16="http://schemas.microsoft.com/office/drawing/2014/main" id="{55C2D65A-2276-4A8E-8938-C9902AEBFDF3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接點 70">
              <a:extLst>
                <a:ext uri="{FF2B5EF4-FFF2-40B4-BE49-F238E27FC236}">
                  <a16:creationId xmlns:a16="http://schemas.microsoft.com/office/drawing/2014/main" id="{AC5894B0-BA94-472F-9DE6-66719F59E06A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接點 71">
              <a:extLst>
                <a:ext uri="{FF2B5EF4-FFF2-40B4-BE49-F238E27FC236}">
                  <a16:creationId xmlns:a16="http://schemas.microsoft.com/office/drawing/2014/main" id="{CD333D5E-763D-41D0-9EB6-04AEB55E5870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接點 72">
              <a:extLst>
                <a:ext uri="{FF2B5EF4-FFF2-40B4-BE49-F238E27FC236}">
                  <a16:creationId xmlns:a16="http://schemas.microsoft.com/office/drawing/2014/main" id="{058C2B7D-73D8-4AE7-92FE-56BD7B98907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​ 73">
              <a:extLst>
                <a:ext uri="{FF2B5EF4-FFF2-40B4-BE49-F238E27FC236}">
                  <a16:creationId xmlns:a16="http://schemas.microsoft.com/office/drawing/2014/main" id="{E2CB4F42-BF09-4A04-9B2C-4C0D7C397A49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接點​​(S) 74">
              <a:extLst>
                <a:ext uri="{FF2B5EF4-FFF2-40B4-BE49-F238E27FC236}">
                  <a16:creationId xmlns:a16="http://schemas.microsoft.com/office/drawing/2014/main" id="{6A738B72-F45F-45E1-8786-3677E5DE0E13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>
              <a:extLst>
                <a:ext uri="{FF2B5EF4-FFF2-40B4-BE49-F238E27FC236}">
                  <a16:creationId xmlns:a16="http://schemas.microsoft.com/office/drawing/2014/main" id="{ACC49675-3B9B-43DA-BC6D-31D6DDC252FA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接點 76">
              <a:extLst>
                <a:ext uri="{FF2B5EF4-FFF2-40B4-BE49-F238E27FC236}">
                  <a16:creationId xmlns:a16="http://schemas.microsoft.com/office/drawing/2014/main" id="{918218CA-9F67-4796-829A-CA3F8B182298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接點 77">
              <a:extLst>
                <a:ext uri="{FF2B5EF4-FFF2-40B4-BE49-F238E27FC236}">
                  <a16:creationId xmlns:a16="http://schemas.microsoft.com/office/drawing/2014/main" id="{123386D0-309D-4E98-A831-2F6662E2D93B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接點 78">
              <a:extLst>
                <a:ext uri="{FF2B5EF4-FFF2-40B4-BE49-F238E27FC236}">
                  <a16:creationId xmlns:a16="http://schemas.microsoft.com/office/drawing/2014/main" id="{C93684FC-99F2-49BD-9E9E-D05016FC2F27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接點 79">
              <a:extLst>
                <a:ext uri="{FF2B5EF4-FFF2-40B4-BE49-F238E27FC236}">
                  <a16:creationId xmlns:a16="http://schemas.microsoft.com/office/drawing/2014/main" id="{C4A0A0CC-9933-4960-8F04-F325B76CEA59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>
              <a:extLst>
                <a:ext uri="{FF2B5EF4-FFF2-40B4-BE49-F238E27FC236}">
                  <a16:creationId xmlns:a16="http://schemas.microsoft.com/office/drawing/2014/main" id="{DBEEC793-4555-4EAC-B53D-FD4916374A99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接點​​(S) 81">
              <a:extLst>
                <a:ext uri="{FF2B5EF4-FFF2-40B4-BE49-F238E27FC236}">
                  <a16:creationId xmlns:a16="http://schemas.microsoft.com/office/drawing/2014/main" id="{C5D6FE50-17F4-4669-BF3C-D1919C73813F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接點​​(S) 82">
              <a:extLst>
                <a:ext uri="{FF2B5EF4-FFF2-40B4-BE49-F238E27FC236}">
                  <a16:creationId xmlns:a16="http://schemas.microsoft.com/office/drawing/2014/main" id="{C5EFC99B-1126-48DC-AF65-1EE6748D497C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接點 83">
              <a:extLst>
                <a:ext uri="{FF2B5EF4-FFF2-40B4-BE49-F238E27FC236}">
                  <a16:creationId xmlns:a16="http://schemas.microsoft.com/office/drawing/2014/main" id="{8024C302-8061-4BCA-9674-3806C60BA83D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接點 84">
              <a:extLst>
                <a:ext uri="{FF2B5EF4-FFF2-40B4-BE49-F238E27FC236}">
                  <a16:creationId xmlns:a16="http://schemas.microsoft.com/office/drawing/2014/main" id="{72162FDB-F5E2-4368-884C-26EB84F6C014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接點​​(S) 85">
              <a:extLst>
                <a:ext uri="{FF2B5EF4-FFF2-40B4-BE49-F238E27FC236}">
                  <a16:creationId xmlns:a16="http://schemas.microsoft.com/office/drawing/2014/main" id="{EFC0AE33-1FED-49D7-A92C-F53F0BBCAEAA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手繪多邊形：圖案 67">
            <a:extLst>
              <a:ext uri="{FF2B5EF4-FFF2-40B4-BE49-F238E27FC236}">
                <a16:creationId xmlns:a16="http://schemas.microsoft.com/office/drawing/2014/main" id="{2836D779-B379-4EF2-899C-33A74B679EEF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custGeom>
            <a:avLst/>
            <a:gdLst>
              <a:gd name="connsiteX0" fmla="*/ 108001 w 12192000"/>
              <a:gd name="connsiteY0" fmla="*/ 108000 h 6857999"/>
              <a:gd name="connsiteX1" fmla="*/ 108001 w 12192000"/>
              <a:gd name="connsiteY1" fmla="*/ 6749999 h 6857999"/>
              <a:gd name="connsiteX2" fmla="*/ 12084000 w 12192000"/>
              <a:gd name="connsiteY2" fmla="*/ 6749999 h 6857999"/>
              <a:gd name="connsiteX3" fmla="*/ 12084000 w 12192000"/>
              <a:gd name="connsiteY3" fmla="*/ 108000 h 6857999"/>
              <a:gd name="connsiteX4" fmla="*/ 0 w 12192000"/>
              <a:gd name="connsiteY4" fmla="*/ 0 h 6857999"/>
              <a:gd name="connsiteX5" fmla="*/ 1 w 12192000"/>
              <a:gd name="connsiteY5" fmla="*/ 0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1 w 12192000"/>
              <a:gd name="connsiteY8" fmla="*/ 6857999 h 6857999"/>
              <a:gd name="connsiteX9" fmla="*/ 0 w 12192000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108001" y="108000"/>
                </a:moveTo>
                <a:lnTo>
                  <a:pt x="108001" y="6749999"/>
                </a:lnTo>
                <a:lnTo>
                  <a:pt x="12084000" y="6749999"/>
                </a:lnTo>
                <a:lnTo>
                  <a:pt x="12084000" y="10800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192000" y="0"/>
                </a:lnTo>
                <a:lnTo>
                  <a:pt x="12192000" y="6857999"/>
                </a:lnTo>
                <a:lnTo>
                  <a:pt x="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2274838"/>
            <a:ext cx="4680000" cy="2308324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freezing" dir="t">
                <a:rot lat="0" lon="0" rev="600000"/>
              </a:lightRig>
            </a:scene3d>
            <a:sp3d extrusionH="196850" contourW="25400" prstMaterial="clear">
              <a:bevelT w="44450" h="38100" prst="relaxedInse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000" b="1" spc="-600" dirty="0">
                <a:gradFill>
                  <a:gsLst>
                    <a:gs pos="0">
                      <a:srgbClr val="C5ECF1"/>
                    </a:gs>
                    <a:gs pos="48000">
                      <a:srgbClr val="6FC0EF"/>
                    </a:gs>
                    <a:gs pos="48000">
                      <a:srgbClr val="235FA8"/>
                    </a:gs>
                    <a:gs pos="98230">
                      <a:schemeClr val="bg1"/>
                    </a:gs>
                    <a:gs pos="79000">
                      <a:srgbClr val="FDFCFC"/>
                    </a:gs>
                  </a:gsLst>
                  <a:lin ang="5400000" scaled="1"/>
                </a:gradFill>
                <a:effectLst>
                  <a:glow rad="152400">
                    <a:srgbClr val="7030A0">
                      <a:alpha val="40000"/>
                    </a:srgbClr>
                  </a:glow>
                  <a:outerShdw blurRad="25400" dist="25400" dir="2400000" algn="tl" rotWithShape="0">
                    <a:srgbClr val="FF0066"/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defRPr>
            </a:lvl1pPr>
          </a:lstStyle>
          <a:p>
            <a:pPr marL="0" lvl="0" rtl="0">
              <a:lnSpc>
                <a:spcPts val="9000"/>
              </a:lnSpc>
            </a:pPr>
            <a:r>
              <a:rPr lang="zh-TW" altLang="en-US" noProof="0" dirty="0"/>
              <a:t>編輯您的復古標題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0" anchor="ctr">
            <a:noAutofit/>
          </a:bodyPr>
          <a:lstStyle>
            <a:lvl1pPr marL="0" indent="0" algn="ctr">
              <a:buNone/>
              <a:defRPr lang="en-ZA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Courier New" panose="02070309020205020404" pitchFamily="49" charset="0"/>
              </a:defRPr>
            </a:lvl1pPr>
          </a:lstStyle>
          <a:p>
            <a:pPr marL="266700" lvl="0" indent="-266700" algn="ctr" rtl="0"/>
            <a:r>
              <a:rPr lang="zh-TW" altLang="en-US" noProof="0"/>
              <a:t>按一下以編輯母片子標題樣式</a:t>
            </a:r>
            <a:endParaRPr lang="zh-TW" altLang="en-US" noProof="0" dirty="0"/>
          </a:p>
        </p:txBody>
      </p:sp>
      <p:sp>
        <p:nvSpPr>
          <p:cNvPr id="43" name="等腰三角形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7100000">
            <a:off x="8226706" y="708102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4" name="等腰三角形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8492289" y="1144167"/>
            <a:ext cx="545742" cy="370779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3" name="文字版面配置區 7">
            <a:extLst>
              <a:ext uri="{FF2B5EF4-FFF2-40B4-BE49-F238E27FC236}">
                <a16:creationId xmlns:a16="http://schemas.microsoft.com/office/drawing/2014/main" id="{EE282D98-25F1-41A2-8741-5498A0B37E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3100" y="677863"/>
            <a:ext cx="5027613" cy="5027612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2" name="等腰三角形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9083730" y="1158583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6" name="五邊形 55" descr="裝飾五邊形">
            <a:extLst>
              <a:ext uri="{FF2B5EF4-FFF2-40B4-BE49-F238E27FC236}">
                <a16:creationId xmlns:a16="http://schemas.microsoft.com/office/drawing/2014/main" id="{D15BB2C0-BD5B-4059-B6DD-D4F308F67614}"/>
              </a:ext>
            </a:extLst>
          </p:cNvPr>
          <p:cNvSpPr/>
          <p:nvPr userDrawn="1"/>
        </p:nvSpPr>
        <p:spPr>
          <a:xfrm rot="9580640">
            <a:off x="6481222" y="2964189"/>
            <a:ext cx="757111" cy="721058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7" name="五邊形 56" descr="裝飾五邊形">
            <a:extLst>
              <a:ext uri="{FF2B5EF4-FFF2-40B4-BE49-F238E27FC236}">
                <a16:creationId xmlns:a16="http://schemas.microsoft.com/office/drawing/2014/main" id="{5952E374-4F31-499D-AE65-70BE93A687B1}"/>
              </a:ext>
            </a:extLst>
          </p:cNvPr>
          <p:cNvSpPr/>
          <p:nvPr userDrawn="1"/>
        </p:nvSpPr>
        <p:spPr>
          <a:xfrm rot="2023435">
            <a:off x="6293127" y="2835173"/>
            <a:ext cx="406272" cy="386926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8" name="五邊形 57" descr="裝飾五邊形">
            <a:extLst>
              <a:ext uri="{FF2B5EF4-FFF2-40B4-BE49-F238E27FC236}">
                <a16:creationId xmlns:a16="http://schemas.microsoft.com/office/drawing/2014/main" id="{0AD25D5C-1169-4033-9219-1AF667F17F0B}"/>
              </a:ext>
            </a:extLst>
          </p:cNvPr>
          <p:cNvSpPr/>
          <p:nvPr userDrawn="1"/>
        </p:nvSpPr>
        <p:spPr>
          <a:xfrm rot="5080640">
            <a:off x="4738201" y="1787439"/>
            <a:ext cx="688283" cy="655507"/>
          </a:xfrm>
          <a:prstGeom prst="pentagon">
            <a:avLst/>
          </a:prstGeom>
          <a:solidFill>
            <a:srgbClr val="FF928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37817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標題及內容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A945F115-22EA-452C-BEFF-B86EC6B0D0B2}"/>
              </a:ext>
            </a:extLst>
          </p:cNvPr>
          <p:cNvSpPr/>
          <p:nvPr userDrawn="1"/>
        </p:nvSpPr>
        <p:spPr>
          <a:xfrm>
            <a:off x="6677617" y="107999"/>
            <a:ext cx="5400000" cy="6084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FCBD139D-0699-4BC5-B75A-A53F7BE6D9A6}"/>
              </a:ext>
            </a:extLst>
          </p:cNvPr>
          <p:cNvGrpSpPr/>
          <p:nvPr/>
        </p:nvGrpSpPr>
        <p:grpSpPr>
          <a:xfrm rot="4830719">
            <a:off x="6634200" y="724568"/>
            <a:ext cx="4776768" cy="4776768"/>
            <a:chOff x="2514599" y="1566862"/>
            <a:chExt cx="3810001" cy="3810001"/>
          </a:xfrm>
          <a:effectLst/>
          <a:scene3d>
            <a:camera prst="perspectiveHeroicExtremeLeftFacing"/>
            <a:lightRig rig="threePt" dir="t"/>
          </a:scene3d>
        </p:grpSpPr>
        <p:cxnSp>
          <p:nvCxnSpPr>
            <p:cNvPr id="20" name="直線接點​​(S) 19">
              <a:extLst>
                <a:ext uri="{FF2B5EF4-FFF2-40B4-BE49-F238E27FC236}">
                  <a16:creationId xmlns:a16="http://schemas.microsoft.com/office/drawing/2014/main" id="{75EAAF49-5654-4DCE-84C0-E8336BC12BD4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​​ 20">
              <a:extLst>
                <a:ext uri="{FF2B5EF4-FFF2-40B4-BE49-F238E27FC236}">
                  <a16:creationId xmlns:a16="http://schemas.microsoft.com/office/drawing/2014/main" id="{D9401B41-6E13-4546-8AAC-2728F89FAF76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B7A76080-8F75-4B32-9114-880C87646FE2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​​ 22">
              <a:extLst>
                <a:ext uri="{FF2B5EF4-FFF2-40B4-BE49-F238E27FC236}">
                  <a16:creationId xmlns:a16="http://schemas.microsoft.com/office/drawing/2014/main" id="{BE2A1F8C-0406-4CB3-9869-26BA7E734D0F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1C78EEFE-6C2B-4D69-B0E3-B2BF7632517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43325AD3-62C5-4A8B-872A-F165A03A1635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9493D3B8-5A11-4C86-B38B-627413AAB973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81801A13-B692-41ED-AFEC-E95D85AE8016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28895529-45F9-4DF2-926F-48ACB4710FB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897502D6-D65B-4CA1-90E3-765715D26AF6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522FCDB9-11E7-4962-A63D-DBBBE2AFE5FB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AA5E4EA5-3CAD-4CBC-BDAA-2218A53D6A09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2B6971A7-8CB7-4298-84D5-AFC5ACB3E97C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23D783FA-8529-4E60-926E-CD074AF08F80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​​ 33">
              <a:extLst>
                <a:ext uri="{FF2B5EF4-FFF2-40B4-BE49-F238E27FC236}">
                  <a16:creationId xmlns:a16="http://schemas.microsoft.com/office/drawing/2014/main" id="{CEEAF4AE-F667-4B32-BA58-C301ED6E8E15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2B2D9C25-6081-4F9D-B4AC-59725F0DD9B3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52BF68F2-24DA-4128-9232-1F53DB96F072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9ECFB08D-85AF-471B-AD33-A0BBF6F266AC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E44B948A-1F29-4324-953B-E0D09728B752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C92E399E-43AF-4109-9D48-54C8E19777B3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AB01A614-15A0-4C2E-AB23-5989288BDFA9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​​(S) 40">
              <a:extLst>
                <a:ext uri="{FF2B5EF4-FFF2-40B4-BE49-F238E27FC236}">
                  <a16:creationId xmlns:a16="http://schemas.microsoft.com/office/drawing/2014/main" id="{B7CA8B13-21A9-4FD3-9002-18139B20E060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2431804"/>
            <a:ext cx="4680000" cy="1994392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200" b="1" spc="-600" dirty="0">
                <a:gradFill>
                  <a:gsLst>
                    <a:gs pos="29000">
                      <a:schemeClr val="accent2">
                        <a:lumMod val="50000"/>
                      </a:schemeClr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152400">
                    <a:srgbClr val="BADEDA">
                      <a:alpha val="40000"/>
                    </a:srgbClr>
                  </a:glow>
                  <a:outerShdw blurRad="25400" dist="25400" dir="2400000" algn="tl" rotWithShape="0">
                    <a:srgbClr val="BADEDA"/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defRPr>
            </a:lvl1pPr>
          </a:lstStyle>
          <a:p>
            <a:pPr marL="0" lvl="0" rtl="0"/>
            <a:r>
              <a:rPr lang="zh-TW" altLang="en-US" noProof="0" dirty="0"/>
              <a:t>編輯您的復古標題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0" anchor="ctr">
            <a:noAutofit/>
          </a:bodyPr>
          <a:lstStyle>
            <a:lvl1pPr marL="0" indent="0" algn="l">
              <a:buNone/>
              <a:defRPr lang="en-ZA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Courier New" panose="02070309020205020404" pitchFamily="49" charset="0"/>
              </a:defRPr>
            </a:lvl1pPr>
          </a:lstStyle>
          <a:p>
            <a:pPr marL="266700" lvl="0" indent="-266700" algn="ctr" rtl="0"/>
            <a:r>
              <a:rPr lang="zh-TW" altLang="en-US" noProof="0"/>
              <a:t>按一下以編輯母片子標題樣式</a:t>
            </a:r>
            <a:endParaRPr lang="zh-TW" altLang="en-US" noProof="0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491172A-F087-4B05-BBF5-B59D05196C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21849D9-E4F1-44D4-A304-70B21F3B32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FF1B57FF-E36C-4DEA-BDDC-99E2F2562F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3100" y="677863"/>
            <a:ext cx="5027613" cy="5027612"/>
          </a:xfrm>
        </p:spPr>
        <p:txBody>
          <a:bodyPr rtlCol="0" anchor="b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26720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進入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圖片版面配置區 4">
            <a:extLst>
              <a:ext uri="{FF2B5EF4-FFF2-40B4-BE49-F238E27FC236}">
                <a16:creationId xmlns:a16="http://schemas.microsoft.com/office/drawing/2014/main" id="{F8F88439-2E2F-420C-B2D5-AC87C621BD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754095" y="108000"/>
            <a:ext cx="4348305" cy="6083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400" i="1">
                <a:solidFill>
                  <a:schemeClr val="bg1">
                    <a:lumMod val="9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TW" altLang="en-US" noProof="0" dirty="0"/>
              <a:t>在這裡插入相片或將相片拖放到這裡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374" y="1152000"/>
            <a:ext cx="5301626" cy="4751250"/>
          </a:xfrm>
        </p:spPr>
        <p:txBody>
          <a:bodyPr wrap="square" numCol="1" spcCol="0" rtlCol="0"/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A29B30B9-EFA7-4032-827D-3AB4E7F2F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110578" y="2326579"/>
            <a:ext cx="6083250" cy="1646095"/>
          </a:xfr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7800000" scaled="0"/>
          </a:gradFill>
        </p:spPr>
        <p:txBody>
          <a:bodyPr vert="horz" lIns="0" tIns="0" rIns="0" bIns="0" rtlCol="0" anchor="ctr">
            <a:noAutofit/>
          </a:bodyPr>
          <a:lstStyle>
            <a:lvl1pPr algn="ctr">
              <a:defRPr lang="en-ZA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lvl="0" algn="ctr"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影像項目符號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5BEFB43-ACFA-458E-95C9-894ED14FB0B8}"/>
              </a:ext>
            </a:extLst>
          </p:cNvPr>
          <p:cNvSpPr/>
          <p:nvPr userDrawn="1"/>
        </p:nvSpPr>
        <p:spPr>
          <a:xfrm>
            <a:off x="108000" y="108001"/>
            <a:ext cx="11976000" cy="38036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150FBDB-A24F-4F9F-A64F-74B00594AFC2}"/>
              </a:ext>
            </a:extLst>
          </p:cNvPr>
          <p:cNvSpPr/>
          <p:nvPr userDrawn="1"/>
        </p:nvSpPr>
        <p:spPr>
          <a:xfrm>
            <a:off x="108000" y="3911600"/>
            <a:ext cx="11979225" cy="227965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9438" y="4699407"/>
            <a:ext cx="1785124" cy="1307693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266700" indent="0">
              <a:buFont typeface="Arial" panose="020B0604020202020204" pitchFamily="34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5429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8096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0763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 rtl="0"/>
            <a:r>
              <a:rPr lang="zh-TW" altLang="en-US" noProof="0" dirty="0"/>
              <a:t>項目符號描述</a:t>
            </a:r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sp>
        <p:nvSpPr>
          <p:cNvPr id="6" name="圖片版面配置區 5">
            <a:extLst>
              <a:ext uri="{FF2B5EF4-FFF2-40B4-BE49-F238E27FC236}">
                <a16:creationId xmlns:a16="http://schemas.microsoft.com/office/drawing/2014/main" id="{38143612-6715-4267-8D14-657C6B2F922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99510" y="2502002"/>
            <a:ext cx="621792" cy="621792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>
                    <a:lumMod val="9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dirty="0"/>
              <a:t>插入圖示</a:t>
            </a:r>
          </a:p>
        </p:txBody>
      </p: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6561AA4B-694F-4E39-B6A3-1A4343C3F6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238" y="4222328"/>
            <a:ext cx="1785124" cy="288000"/>
          </a:xfrm>
        </p:spPr>
        <p:txBody>
          <a:bodyPr rtlCol="0"/>
          <a:lstStyle>
            <a:lvl1pPr marL="0" indent="0">
              <a:buNone/>
              <a:defRPr sz="23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 dirty="0"/>
              <a:t>項目符號標題</a:t>
            </a:r>
          </a:p>
        </p:txBody>
      </p:sp>
      <p:sp>
        <p:nvSpPr>
          <p:cNvPr id="14" name="文字版面配置區 13">
            <a:extLst>
              <a:ext uri="{FF2B5EF4-FFF2-40B4-BE49-F238E27FC236}">
                <a16:creationId xmlns:a16="http://schemas.microsoft.com/office/drawing/2014/main" id="{082027BF-A05E-4BBB-AC62-E4F52D63AF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4288" y="4222328"/>
            <a:ext cx="1785124" cy="288000"/>
          </a:xfrm>
        </p:spPr>
        <p:txBody>
          <a:bodyPr rtlCol="0"/>
          <a:lstStyle>
            <a:lvl1pPr marL="0" indent="0">
              <a:buNone/>
              <a:defRPr sz="23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 dirty="0"/>
              <a:t>項目符號標題</a:t>
            </a:r>
          </a:p>
        </p:txBody>
      </p:sp>
      <p:sp>
        <p:nvSpPr>
          <p:cNvPr id="16" name="文字版面配置區 15">
            <a:extLst>
              <a:ext uri="{FF2B5EF4-FFF2-40B4-BE49-F238E27FC236}">
                <a16:creationId xmlns:a16="http://schemas.microsoft.com/office/drawing/2014/main" id="{60850ADC-5F1A-46E8-9FF1-20984BF326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14438" y="4699407"/>
            <a:ext cx="1785124" cy="1307693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 dirty="0"/>
              <a:t>項目符號描述</a:t>
            </a:r>
          </a:p>
        </p:txBody>
      </p:sp>
      <p:sp>
        <p:nvSpPr>
          <p:cNvPr id="18" name="文字版面配置區 17">
            <a:extLst>
              <a:ext uri="{FF2B5EF4-FFF2-40B4-BE49-F238E27FC236}">
                <a16:creationId xmlns:a16="http://schemas.microsoft.com/office/drawing/2014/main" id="{A36EC0DD-DF7C-4528-B4E0-956CC4C45A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9338" y="4222328"/>
            <a:ext cx="1785124" cy="288000"/>
          </a:xfrm>
        </p:spPr>
        <p:txBody>
          <a:bodyPr rtlCol="0"/>
          <a:lstStyle>
            <a:lvl1pPr marL="0" indent="0">
              <a:buNone/>
              <a:defRPr sz="23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 dirty="0"/>
              <a:t>項目符號標題</a:t>
            </a:r>
          </a:p>
        </p:txBody>
      </p:sp>
      <p:sp>
        <p:nvSpPr>
          <p:cNvPr id="20" name="文字版面配置區 19">
            <a:extLst>
              <a:ext uri="{FF2B5EF4-FFF2-40B4-BE49-F238E27FC236}">
                <a16:creationId xmlns:a16="http://schemas.microsoft.com/office/drawing/2014/main" id="{B31E5A1A-85AF-4BC4-9723-254BB59B5A3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09438" y="4699407"/>
            <a:ext cx="1785124" cy="1307693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 dirty="0"/>
              <a:t>項目符號描述</a:t>
            </a:r>
          </a:p>
        </p:txBody>
      </p:sp>
      <p:sp>
        <p:nvSpPr>
          <p:cNvPr id="22" name="文字版面配置區 21">
            <a:extLst>
              <a:ext uri="{FF2B5EF4-FFF2-40B4-BE49-F238E27FC236}">
                <a16:creationId xmlns:a16="http://schemas.microsoft.com/office/drawing/2014/main" id="{7876265F-E461-4542-AAD2-D879C7BE11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388" y="4222328"/>
            <a:ext cx="1785124" cy="288000"/>
          </a:xfrm>
        </p:spPr>
        <p:txBody>
          <a:bodyPr rtlCol="0"/>
          <a:lstStyle>
            <a:lvl1pPr marL="0" indent="0">
              <a:buNone/>
              <a:defRPr sz="23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 dirty="0"/>
              <a:t>項目符號標題</a:t>
            </a:r>
          </a:p>
        </p:txBody>
      </p:sp>
      <p:sp>
        <p:nvSpPr>
          <p:cNvPr id="24" name="文字版面配置區 23">
            <a:extLst>
              <a:ext uri="{FF2B5EF4-FFF2-40B4-BE49-F238E27FC236}">
                <a16:creationId xmlns:a16="http://schemas.microsoft.com/office/drawing/2014/main" id="{47126C52-CB79-436E-B0D2-FF44B1C13C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4438" y="4699407"/>
            <a:ext cx="1785124" cy="1307693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 dirty="0"/>
              <a:t>項目符號描述</a:t>
            </a:r>
          </a:p>
        </p:txBody>
      </p:sp>
      <p:sp>
        <p:nvSpPr>
          <p:cNvPr id="26" name="文字版面配置區 25">
            <a:extLst>
              <a:ext uri="{FF2B5EF4-FFF2-40B4-BE49-F238E27FC236}">
                <a16:creationId xmlns:a16="http://schemas.microsoft.com/office/drawing/2014/main" id="{A59B622B-6848-462F-BD9E-B77197AE3C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99438" y="4222328"/>
            <a:ext cx="1785124" cy="288000"/>
          </a:xfrm>
        </p:spPr>
        <p:txBody>
          <a:bodyPr rtlCol="0"/>
          <a:lstStyle>
            <a:lvl1pPr marL="0" indent="0">
              <a:buNone/>
              <a:defRPr sz="23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 dirty="0"/>
              <a:t>項目符號標題</a:t>
            </a:r>
          </a:p>
        </p:txBody>
      </p:sp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A72188F1-FB33-4B07-A4D2-8766FEB269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799438" y="4699407"/>
            <a:ext cx="1785124" cy="1307693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 dirty="0"/>
              <a:t>項目符號描述</a:t>
            </a:r>
          </a:p>
        </p:txBody>
      </p:sp>
      <p:sp>
        <p:nvSpPr>
          <p:cNvPr id="30" name="圖片版面配置區 29">
            <a:extLst>
              <a:ext uri="{FF2B5EF4-FFF2-40B4-BE49-F238E27FC236}">
                <a16:creationId xmlns:a16="http://schemas.microsoft.com/office/drawing/2014/main" id="{CEE263FB-A4B6-4262-9E28-F5BE04D2762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94560" y="2502002"/>
            <a:ext cx="621792" cy="621792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dirty="0"/>
              <a:t>插入圖示</a:t>
            </a:r>
          </a:p>
        </p:txBody>
      </p:sp>
      <p:sp>
        <p:nvSpPr>
          <p:cNvPr id="32" name="圖片版面配置區 31">
            <a:extLst>
              <a:ext uri="{FF2B5EF4-FFF2-40B4-BE49-F238E27FC236}">
                <a16:creationId xmlns:a16="http://schemas.microsoft.com/office/drawing/2014/main" id="{882E5BE9-B6C6-40B9-8C58-232DCF46514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789610" y="2502002"/>
            <a:ext cx="621792" cy="621792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dirty="0"/>
              <a:t>插入圖示</a:t>
            </a:r>
          </a:p>
        </p:txBody>
      </p:sp>
      <p:sp>
        <p:nvSpPr>
          <p:cNvPr id="34" name="圖片版面配置區 33">
            <a:extLst>
              <a:ext uri="{FF2B5EF4-FFF2-40B4-BE49-F238E27FC236}">
                <a16:creationId xmlns:a16="http://schemas.microsoft.com/office/drawing/2014/main" id="{04B0B39C-CAA8-403A-9050-85F193E6823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084660" y="2502002"/>
            <a:ext cx="621792" cy="621792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dirty="0"/>
              <a:t>插入圖示</a:t>
            </a:r>
          </a:p>
        </p:txBody>
      </p:sp>
      <p:sp>
        <p:nvSpPr>
          <p:cNvPr id="36" name="圖片版面配置區 35">
            <a:extLst>
              <a:ext uri="{FF2B5EF4-FFF2-40B4-BE49-F238E27FC236}">
                <a16:creationId xmlns:a16="http://schemas.microsoft.com/office/drawing/2014/main" id="{0B046FAC-30FD-4FF9-99EF-8D0429015DD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379710" y="2502002"/>
            <a:ext cx="621792" cy="621792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dirty="0"/>
              <a:t>插入圖示</a:t>
            </a:r>
          </a:p>
        </p:txBody>
      </p:sp>
      <p:cxnSp>
        <p:nvCxnSpPr>
          <p:cNvPr id="23" name="直線接點​​(S) 22">
            <a:extLst>
              <a:ext uri="{FF2B5EF4-FFF2-40B4-BE49-F238E27FC236}">
                <a16:creationId xmlns:a16="http://schemas.microsoft.com/office/drawing/2014/main" id="{8DD25A4B-413E-4F3B-A6B1-FB87ABA39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616200" y="1849213"/>
            <a:ext cx="0" cy="206238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​​(S) 24">
            <a:extLst>
              <a:ext uri="{FF2B5EF4-FFF2-40B4-BE49-F238E27FC236}">
                <a16:creationId xmlns:a16="http://schemas.microsoft.com/office/drawing/2014/main" id="{297EC0C2-B526-47F7-B368-62FAF6AC5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4940300" y="1849213"/>
            <a:ext cx="0" cy="206238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​​(S) 26">
            <a:extLst>
              <a:ext uri="{FF2B5EF4-FFF2-40B4-BE49-F238E27FC236}">
                <a16:creationId xmlns:a16="http://schemas.microsoft.com/office/drawing/2014/main" id="{348E637F-ACCC-4022-8AE0-75FA2B0A9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7251700" y="1849213"/>
            <a:ext cx="0" cy="206238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​​(S) 28">
            <a:extLst>
              <a:ext uri="{FF2B5EF4-FFF2-40B4-BE49-F238E27FC236}">
                <a16:creationId xmlns:a16="http://schemas.microsoft.com/office/drawing/2014/main" id="{27372FDE-7F88-43EF-B037-C5C6B320C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9575800" y="1849213"/>
            <a:ext cx="0" cy="206238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363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個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圖片版面配置區 4">
            <a:extLst>
              <a:ext uri="{FF2B5EF4-FFF2-40B4-BE49-F238E27FC236}">
                <a16:creationId xmlns:a16="http://schemas.microsoft.com/office/drawing/2014/main" id="{F8F88439-2E2F-420C-B2D5-AC87C621BD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8000" y="108000"/>
            <a:ext cx="4348305" cy="6083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400" i="1">
                <a:solidFill>
                  <a:schemeClr val="bg1">
                    <a:lumMod val="9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TW" altLang="en-US" noProof="0" dirty="0"/>
              <a:t>在這裡插入相片或將相片拖放到這裡</a:t>
            </a:r>
          </a:p>
        </p:txBody>
      </p:sp>
      <p:sp>
        <p:nvSpPr>
          <p:cNvPr id="19" name="標題 4">
            <a:extLst>
              <a:ext uri="{FF2B5EF4-FFF2-40B4-BE49-F238E27FC236}">
                <a16:creationId xmlns:a16="http://schemas.microsoft.com/office/drawing/2014/main" id="{4BF8DEF3-C707-4695-8289-A7711DFC9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8219329" y="2326579"/>
            <a:ext cx="6083250" cy="1646095"/>
          </a:xfrm>
          <a:gradFill>
            <a:gsLst>
              <a:gs pos="0">
                <a:schemeClr val="accent1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7800000" scaled="0"/>
          </a:gradFill>
        </p:spPr>
        <p:txBody>
          <a:bodyPr vert="horz" lIns="0" tIns="0" rIns="0" bIns="0" rtlCol="0" anchor="ctr">
            <a:noAutofit/>
          </a:bodyPr>
          <a:lstStyle>
            <a:lvl1pPr algn="ctr">
              <a:defRPr lang="en-ZA" cap="all" baseline="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lvl="0" algn="ctr"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48E3EAD4-15D7-432A-8B0A-DC2D111A2E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7401" y="4432795"/>
            <a:ext cx="1620000" cy="1019255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266700" indent="0">
              <a:buFont typeface="Arial" panose="020B0604020202020204" pitchFamily="34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5429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8096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0763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 rtl="0"/>
            <a:r>
              <a:rPr lang="zh-TW" altLang="en-US" noProof="0" dirty="0"/>
              <a:t>項目符號描述</a:t>
            </a:r>
          </a:p>
        </p:txBody>
      </p: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61C6E612-85D9-4ADF-89D8-C2A8144E16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27201" y="3955716"/>
            <a:ext cx="1620000" cy="288000"/>
          </a:xfrm>
        </p:spPr>
        <p:txBody>
          <a:bodyPr rtlCol="0"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 dirty="0"/>
              <a:t>項目符號標題</a:t>
            </a:r>
          </a:p>
        </p:txBody>
      </p:sp>
      <p:sp>
        <p:nvSpPr>
          <p:cNvPr id="13" name="文字版面配置區 13">
            <a:extLst>
              <a:ext uri="{FF2B5EF4-FFF2-40B4-BE49-F238E27FC236}">
                <a16:creationId xmlns:a16="http://schemas.microsoft.com/office/drawing/2014/main" id="{85BE1C74-5612-4143-A6A0-9ABB2C58E9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13023" y="3955716"/>
            <a:ext cx="1620000" cy="288000"/>
          </a:xfrm>
        </p:spPr>
        <p:txBody>
          <a:bodyPr rtlCol="0"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 dirty="0"/>
              <a:t>項目符號標題</a:t>
            </a:r>
          </a:p>
        </p:txBody>
      </p:sp>
      <p:sp>
        <p:nvSpPr>
          <p:cNvPr id="14" name="文字版面配置區 15">
            <a:extLst>
              <a:ext uri="{FF2B5EF4-FFF2-40B4-BE49-F238E27FC236}">
                <a16:creationId xmlns:a16="http://schemas.microsoft.com/office/drawing/2014/main" id="{80C5C49B-CF68-4827-B4F9-A6DC6C5581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13173" y="4432795"/>
            <a:ext cx="1620000" cy="1019255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 dirty="0"/>
              <a:t>項目符號描述</a:t>
            </a:r>
          </a:p>
        </p:txBody>
      </p:sp>
      <p:sp>
        <p:nvSpPr>
          <p:cNvPr id="15" name="文字版面配置區 17">
            <a:extLst>
              <a:ext uri="{FF2B5EF4-FFF2-40B4-BE49-F238E27FC236}">
                <a16:creationId xmlns:a16="http://schemas.microsoft.com/office/drawing/2014/main" id="{905B2A5F-2BE7-4B00-9E44-0DF572969F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98844" y="3955716"/>
            <a:ext cx="1620000" cy="288000"/>
          </a:xfrm>
        </p:spPr>
        <p:txBody>
          <a:bodyPr rtlCol="0"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 dirty="0"/>
              <a:t>項目符號標題</a:t>
            </a:r>
          </a:p>
        </p:txBody>
      </p:sp>
      <p:sp>
        <p:nvSpPr>
          <p:cNvPr id="16" name="文字版面配置區 19">
            <a:extLst>
              <a:ext uri="{FF2B5EF4-FFF2-40B4-BE49-F238E27FC236}">
                <a16:creationId xmlns:a16="http://schemas.microsoft.com/office/drawing/2014/main" id="{4F40F98E-725D-4417-9E38-1835C92B82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98944" y="4432795"/>
            <a:ext cx="1620000" cy="1019255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 dirty="0"/>
              <a:t>項目符號描述</a:t>
            </a:r>
          </a:p>
        </p:txBody>
      </p:sp>
      <p:sp>
        <p:nvSpPr>
          <p:cNvPr id="20" name="圖片版面配置區 5">
            <a:extLst>
              <a:ext uri="{FF2B5EF4-FFF2-40B4-BE49-F238E27FC236}">
                <a16:creationId xmlns:a16="http://schemas.microsoft.com/office/drawing/2014/main" id="{7B357BCD-40B4-1345-BF04-D10DBCF97A8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226305" y="3069267"/>
            <a:ext cx="621792" cy="621792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>
                    <a:lumMod val="9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dirty="0"/>
              <a:t>插入圖示</a:t>
            </a:r>
          </a:p>
        </p:txBody>
      </p:sp>
      <p:sp>
        <p:nvSpPr>
          <p:cNvPr id="21" name="圖片版面配置區 29">
            <a:extLst>
              <a:ext uri="{FF2B5EF4-FFF2-40B4-BE49-F238E27FC236}">
                <a16:creationId xmlns:a16="http://schemas.microsoft.com/office/drawing/2014/main" id="{32327030-7B91-D540-BB8B-4FA022B2EB6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112127" y="3069267"/>
            <a:ext cx="621792" cy="621792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dirty="0"/>
              <a:t>插入圖示</a:t>
            </a:r>
          </a:p>
        </p:txBody>
      </p:sp>
      <p:sp>
        <p:nvSpPr>
          <p:cNvPr id="22" name="圖片版面配置區 31">
            <a:extLst>
              <a:ext uri="{FF2B5EF4-FFF2-40B4-BE49-F238E27FC236}">
                <a16:creationId xmlns:a16="http://schemas.microsoft.com/office/drawing/2014/main" id="{5013D7C3-E45B-144D-8A30-4272D8040D9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997948" y="3069267"/>
            <a:ext cx="621792" cy="621792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dirty="0"/>
              <a:t>插入圖示</a:t>
            </a:r>
          </a:p>
        </p:txBody>
      </p:sp>
      <p:cxnSp>
        <p:nvCxnSpPr>
          <p:cNvPr id="17" name="直線接點​​(S) 16">
            <a:extLst>
              <a:ext uri="{FF2B5EF4-FFF2-40B4-BE49-F238E27FC236}">
                <a16:creationId xmlns:a16="http://schemas.microsoft.com/office/drawing/2014/main" id="{DCB492DF-015F-4763-8E2B-9FCAC5137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454775" y="2570163"/>
            <a:ext cx="0" cy="2881887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​​(S) 17">
            <a:extLst>
              <a:ext uri="{FF2B5EF4-FFF2-40B4-BE49-F238E27FC236}">
                <a16:creationId xmlns:a16="http://schemas.microsoft.com/office/drawing/2014/main" id="{E4C92078-CAC9-4E77-A670-543037FD1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8350250" y="2570163"/>
            <a:ext cx="0" cy="2881887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487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個項目符號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A945F115-22EA-452C-BEFF-B86EC6B0D0B2}"/>
              </a:ext>
            </a:extLst>
          </p:cNvPr>
          <p:cNvSpPr/>
          <p:nvPr userDrawn="1"/>
        </p:nvSpPr>
        <p:spPr>
          <a:xfrm>
            <a:off x="6677617" y="107999"/>
            <a:ext cx="5400000" cy="6084000"/>
          </a:xfrm>
          <a:prstGeom prst="rect">
            <a:avLst/>
          </a:prstGeom>
          <a:gradFill>
            <a:gsLst>
              <a:gs pos="3000">
                <a:schemeClr val="accent2">
                  <a:lumMod val="75000"/>
                </a:schemeClr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FCBD139D-0699-4BC5-B75A-A53F7BE6D9A6}"/>
              </a:ext>
            </a:extLst>
          </p:cNvPr>
          <p:cNvGrpSpPr/>
          <p:nvPr/>
        </p:nvGrpSpPr>
        <p:grpSpPr>
          <a:xfrm rot="4830719">
            <a:off x="6634200" y="724568"/>
            <a:ext cx="4776768" cy="4776768"/>
            <a:chOff x="2514599" y="1566862"/>
            <a:chExt cx="3810001" cy="3810001"/>
          </a:xfrm>
          <a:effectLst/>
          <a:scene3d>
            <a:camera prst="perspectiveHeroicExtremeLeftFacing"/>
            <a:lightRig rig="threePt" dir="t"/>
          </a:scene3d>
        </p:grpSpPr>
        <p:cxnSp>
          <p:nvCxnSpPr>
            <p:cNvPr id="20" name="直線接點​​(S) 19">
              <a:extLst>
                <a:ext uri="{FF2B5EF4-FFF2-40B4-BE49-F238E27FC236}">
                  <a16:creationId xmlns:a16="http://schemas.microsoft.com/office/drawing/2014/main" id="{75EAAF49-5654-4DCE-84C0-E8336BC12BD4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​​ 20">
              <a:extLst>
                <a:ext uri="{FF2B5EF4-FFF2-40B4-BE49-F238E27FC236}">
                  <a16:creationId xmlns:a16="http://schemas.microsoft.com/office/drawing/2014/main" id="{D9401B41-6E13-4546-8AAC-2728F89FAF76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B7A76080-8F75-4B32-9114-880C87646FE2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​​ 22">
              <a:extLst>
                <a:ext uri="{FF2B5EF4-FFF2-40B4-BE49-F238E27FC236}">
                  <a16:creationId xmlns:a16="http://schemas.microsoft.com/office/drawing/2014/main" id="{BE2A1F8C-0406-4CB3-9869-26BA7E734D0F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1C78EEFE-6C2B-4D69-B0E3-B2BF7632517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43325AD3-62C5-4A8B-872A-F165A03A1635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9493D3B8-5A11-4C86-B38B-627413AAB973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81801A13-B692-41ED-AFEC-E95D85AE8016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28895529-45F9-4DF2-926F-48ACB4710FB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897502D6-D65B-4CA1-90E3-765715D26AF6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522FCDB9-11E7-4962-A63D-DBBBE2AFE5FB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AA5E4EA5-3CAD-4CBC-BDAA-2218A53D6A09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2B6971A7-8CB7-4298-84D5-AFC5ACB3E97C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23D783FA-8529-4E60-926E-CD074AF08F80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​​ 33">
              <a:extLst>
                <a:ext uri="{FF2B5EF4-FFF2-40B4-BE49-F238E27FC236}">
                  <a16:creationId xmlns:a16="http://schemas.microsoft.com/office/drawing/2014/main" id="{CEEAF4AE-F667-4B32-BA58-C301ED6E8E15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2B2D9C25-6081-4F9D-B4AC-59725F0DD9B3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52BF68F2-24DA-4128-9232-1F53DB96F072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9ECFB08D-85AF-471B-AD33-A0BBF6F266AC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E44B948A-1F29-4324-953B-E0D09728B752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C92E399E-43AF-4109-9D48-54C8E19777B3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AB01A614-15A0-4C2E-AB23-5989288BDFA9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​​(S) 40">
              <a:extLst>
                <a:ext uri="{FF2B5EF4-FFF2-40B4-BE49-F238E27FC236}">
                  <a16:creationId xmlns:a16="http://schemas.microsoft.com/office/drawing/2014/main" id="{B7CA8B13-21A9-4FD3-9002-18139B20E060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2431804"/>
            <a:ext cx="4680000" cy="1994392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200" b="1" spc="-600" dirty="0">
                <a:gradFill>
                  <a:gsLst>
                    <a:gs pos="29000">
                      <a:schemeClr val="accent2">
                        <a:lumMod val="50000"/>
                      </a:schemeClr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152400">
                    <a:srgbClr val="BADEDA">
                      <a:alpha val="40000"/>
                    </a:srgbClr>
                  </a:glow>
                  <a:outerShdw blurRad="25400" dist="25400" dir="2400000" algn="tl" rotWithShape="0">
                    <a:srgbClr val="BADEDA"/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defRPr>
            </a:lvl1pPr>
          </a:lstStyle>
          <a:p>
            <a:pPr marL="0" lvl="0" rtl="0"/>
            <a:r>
              <a:rPr lang="zh-TW" altLang="en-US" noProof="0" dirty="0"/>
              <a:t>編輯您的復古標題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0" anchor="ctr">
            <a:noAutofit/>
          </a:bodyPr>
          <a:lstStyle>
            <a:lvl1pPr algn="ctr">
              <a:defRPr lang="en-ZA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Courier New" panose="02070309020205020404" pitchFamily="49" charset="0"/>
              </a:defRPr>
            </a:lvl1pPr>
          </a:lstStyle>
          <a:p>
            <a:pPr lvl="0" algn="ctr" rtl="0">
              <a:buNone/>
            </a:pPr>
            <a:r>
              <a:rPr lang="zh-TW" altLang="en-US" noProof="0"/>
              <a:t>按一下以編輯母片子標題樣式</a:t>
            </a:r>
            <a:endParaRPr lang="zh-TW" altLang="en-US" noProof="0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491172A-F087-4B05-BBF5-B59D05196C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21849D9-E4F1-44D4-A304-70B21F3B32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sp>
        <p:nvSpPr>
          <p:cNvPr id="45" name="內容版面配置區 2">
            <a:extLst>
              <a:ext uri="{FF2B5EF4-FFF2-40B4-BE49-F238E27FC236}">
                <a16:creationId xmlns:a16="http://schemas.microsoft.com/office/drawing/2014/main" id="{AA06333A-C124-4995-B25B-1D276C2235C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929447" y="1994192"/>
            <a:ext cx="216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266700" indent="0">
              <a:buFont typeface="Arial" panose="020B0604020202020204" pitchFamily="34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5429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8096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0763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 rtl="0"/>
            <a:r>
              <a:rPr lang="zh-TW" altLang="en-US" noProof="0" dirty="0"/>
              <a:t>項目符號描述</a:t>
            </a:r>
          </a:p>
        </p:txBody>
      </p:sp>
      <p:sp>
        <p:nvSpPr>
          <p:cNvPr id="47" name="文字版面配置區 11">
            <a:extLst>
              <a:ext uri="{FF2B5EF4-FFF2-40B4-BE49-F238E27FC236}">
                <a16:creationId xmlns:a16="http://schemas.microsoft.com/office/drawing/2014/main" id="{D0AC3B9F-C3EB-4D0D-BE66-20D7DD20EA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9447" y="1517113"/>
            <a:ext cx="2160000" cy="288000"/>
          </a:xfrm>
        </p:spPr>
        <p:txBody>
          <a:bodyPr rtlCol="0"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 dirty="0"/>
              <a:t>項目符號標題</a:t>
            </a:r>
          </a:p>
        </p:txBody>
      </p:sp>
      <p:sp>
        <p:nvSpPr>
          <p:cNvPr id="48" name="文字版面配置區 13">
            <a:extLst>
              <a:ext uri="{FF2B5EF4-FFF2-40B4-BE49-F238E27FC236}">
                <a16:creationId xmlns:a16="http://schemas.microsoft.com/office/drawing/2014/main" id="{E298DC35-E99A-4B45-94FA-51633D4707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4472" y="1517113"/>
            <a:ext cx="2160000" cy="288000"/>
          </a:xfrm>
        </p:spPr>
        <p:txBody>
          <a:bodyPr rtlCol="0"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 dirty="0"/>
              <a:t>項目符號標題</a:t>
            </a:r>
          </a:p>
        </p:txBody>
      </p:sp>
      <p:sp>
        <p:nvSpPr>
          <p:cNvPr id="49" name="文字版面配置區 15">
            <a:extLst>
              <a:ext uri="{FF2B5EF4-FFF2-40B4-BE49-F238E27FC236}">
                <a16:creationId xmlns:a16="http://schemas.microsoft.com/office/drawing/2014/main" id="{CB1F74CA-7077-4738-BFE9-E05E1690BF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4472" y="1994192"/>
            <a:ext cx="216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 dirty="0"/>
              <a:t>項目符號描述</a:t>
            </a:r>
          </a:p>
        </p:txBody>
      </p:sp>
      <p:sp>
        <p:nvSpPr>
          <p:cNvPr id="50" name="文字版面配置區 17">
            <a:extLst>
              <a:ext uri="{FF2B5EF4-FFF2-40B4-BE49-F238E27FC236}">
                <a16:creationId xmlns:a16="http://schemas.microsoft.com/office/drawing/2014/main" id="{FC12520D-8D8F-419B-9EE1-5F67287E55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447" y="4446394"/>
            <a:ext cx="2160000" cy="288000"/>
          </a:xfrm>
        </p:spPr>
        <p:txBody>
          <a:bodyPr rtlCol="0"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 dirty="0"/>
              <a:t>項目符號標題</a:t>
            </a:r>
          </a:p>
        </p:txBody>
      </p:sp>
      <p:sp>
        <p:nvSpPr>
          <p:cNvPr id="51" name="文字版面配置區 19">
            <a:extLst>
              <a:ext uri="{FF2B5EF4-FFF2-40B4-BE49-F238E27FC236}">
                <a16:creationId xmlns:a16="http://schemas.microsoft.com/office/drawing/2014/main" id="{F3980D03-4C43-475B-A285-BA1139706A6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447" y="4923473"/>
            <a:ext cx="216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 dirty="0"/>
              <a:t>項目符號描述</a:t>
            </a:r>
          </a:p>
        </p:txBody>
      </p:sp>
      <p:sp>
        <p:nvSpPr>
          <p:cNvPr id="52" name="文字版面配置區 21">
            <a:extLst>
              <a:ext uri="{FF2B5EF4-FFF2-40B4-BE49-F238E27FC236}">
                <a16:creationId xmlns:a16="http://schemas.microsoft.com/office/drawing/2014/main" id="{54794606-10B0-4B0F-B3E1-16C51FA45F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24472" y="4446394"/>
            <a:ext cx="2160000" cy="288000"/>
          </a:xfrm>
        </p:spPr>
        <p:txBody>
          <a:bodyPr rtlCol="0"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 dirty="0"/>
              <a:t>項目符號標題</a:t>
            </a:r>
          </a:p>
        </p:txBody>
      </p:sp>
      <p:sp>
        <p:nvSpPr>
          <p:cNvPr id="53" name="文字版面配置區 23">
            <a:extLst>
              <a:ext uri="{FF2B5EF4-FFF2-40B4-BE49-F238E27FC236}">
                <a16:creationId xmlns:a16="http://schemas.microsoft.com/office/drawing/2014/main" id="{E06D8694-0C24-4632-8BC3-F49FAFA380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24472" y="4923473"/>
            <a:ext cx="216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 dirty="0"/>
              <a:t>項目符號描述</a:t>
            </a:r>
          </a:p>
        </p:txBody>
      </p:sp>
      <p:sp>
        <p:nvSpPr>
          <p:cNvPr id="42" name="圖片版面配置區 5">
            <a:extLst>
              <a:ext uri="{FF2B5EF4-FFF2-40B4-BE49-F238E27FC236}">
                <a16:creationId xmlns:a16="http://schemas.microsoft.com/office/drawing/2014/main" id="{641A20CB-0806-4E4D-A26A-E507CCD444D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698551" y="536795"/>
            <a:ext cx="621792" cy="621792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>
                    <a:lumMod val="9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dirty="0"/>
              <a:t>插入圖示</a:t>
            </a:r>
          </a:p>
        </p:txBody>
      </p:sp>
      <p:sp>
        <p:nvSpPr>
          <p:cNvPr id="43" name="圖片版面配置區 29">
            <a:extLst>
              <a:ext uri="{FF2B5EF4-FFF2-40B4-BE49-F238E27FC236}">
                <a16:creationId xmlns:a16="http://schemas.microsoft.com/office/drawing/2014/main" id="{E7FE2AA6-DF38-784C-A5E4-CCC29BAC970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993576" y="536795"/>
            <a:ext cx="621792" cy="621792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dirty="0"/>
              <a:t>插入圖示</a:t>
            </a:r>
          </a:p>
        </p:txBody>
      </p:sp>
      <p:sp>
        <p:nvSpPr>
          <p:cNvPr id="44" name="圖片版面配置區 5">
            <a:extLst>
              <a:ext uri="{FF2B5EF4-FFF2-40B4-BE49-F238E27FC236}">
                <a16:creationId xmlns:a16="http://schemas.microsoft.com/office/drawing/2014/main" id="{CAAAAF54-96C1-7249-9CC9-B114482106B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698551" y="3447303"/>
            <a:ext cx="621792" cy="621792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>
                    <a:lumMod val="9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dirty="0"/>
              <a:t>插入圖示</a:t>
            </a:r>
          </a:p>
        </p:txBody>
      </p:sp>
      <p:sp>
        <p:nvSpPr>
          <p:cNvPr id="57" name="圖片版面配置區 29">
            <a:extLst>
              <a:ext uri="{FF2B5EF4-FFF2-40B4-BE49-F238E27FC236}">
                <a16:creationId xmlns:a16="http://schemas.microsoft.com/office/drawing/2014/main" id="{96402660-D612-AE40-9894-BDA8C9034B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993576" y="3447303"/>
            <a:ext cx="621792" cy="621792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dirty="0"/>
              <a:t>插入圖示</a:t>
            </a:r>
          </a:p>
        </p:txBody>
      </p:sp>
      <p:cxnSp>
        <p:nvCxnSpPr>
          <p:cNvPr id="46" name="直線接點​​(S) 45">
            <a:extLst>
              <a:ext uri="{FF2B5EF4-FFF2-40B4-BE49-F238E27FC236}">
                <a16:creationId xmlns:a16="http://schemas.microsoft.com/office/drawing/2014/main" id="{CDF7DB65-3C5B-4EDB-A955-ABBDB1E9B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3164147" y="473682"/>
            <a:ext cx="0" cy="2232601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​​(S) 53">
            <a:extLst>
              <a:ext uri="{FF2B5EF4-FFF2-40B4-BE49-F238E27FC236}">
                <a16:creationId xmlns:a16="http://schemas.microsoft.com/office/drawing/2014/main" id="{B94532BF-8ADC-4104-B50B-62223D310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3164147" y="3429000"/>
            <a:ext cx="0" cy="2232601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047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DCF6BE8-6FC0-4B2E-8502-B24A8E5B2BF7}"/>
              </a:ext>
            </a:extLst>
          </p:cNvPr>
          <p:cNvSpPr/>
          <p:nvPr userDrawn="1"/>
        </p:nvSpPr>
        <p:spPr>
          <a:xfrm>
            <a:off x="0" y="6191250"/>
            <a:ext cx="12192000" cy="666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751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zh-TW" altLang="en-US" noProof="0" dirty="0"/>
              <a:t>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3009" y="6339682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88417" y="6243638"/>
            <a:ext cx="370573" cy="5572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sp>
        <p:nvSpPr>
          <p:cNvPr id="7" name="手繪多邊形：圖形 6">
            <a:extLst>
              <a:ext uri="{FF2B5EF4-FFF2-40B4-BE49-F238E27FC236}">
                <a16:creationId xmlns:a16="http://schemas.microsoft.com/office/drawing/2014/main" id="{12EA82FD-0EBA-44E1-8BA8-6DA38DEA7F36}"/>
              </a:ext>
            </a:extLst>
          </p:cNvPr>
          <p:cNvSpPr/>
          <p:nvPr userDrawn="1"/>
        </p:nvSpPr>
        <p:spPr>
          <a:xfrm>
            <a:off x="-2" y="-508000"/>
            <a:ext cx="12192002" cy="7365999"/>
          </a:xfrm>
          <a:custGeom>
            <a:avLst/>
            <a:gdLst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2084002 w 12207886"/>
              <a:gd name="connsiteY4" fmla="*/ 0 h 6858000"/>
              <a:gd name="connsiteX5" fmla="*/ 12192002 w 12207886"/>
              <a:gd name="connsiteY5" fmla="*/ 0 h 6858000"/>
              <a:gd name="connsiteX6" fmla="*/ 12192002 w 12207886"/>
              <a:gd name="connsiteY6" fmla="*/ 1 h 6858000"/>
              <a:gd name="connsiteX7" fmla="*/ 12207884 w 12207886"/>
              <a:gd name="connsiteY7" fmla="*/ 1 h 6858000"/>
              <a:gd name="connsiteX8" fmla="*/ 12207884 w 12207886"/>
              <a:gd name="connsiteY8" fmla="*/ 108001 h 6858000"/>
              <a:gd name="connsiteX9" fmla="*/ 12192002 w 12207886"/>
              <a:gd name="connsiteY9" fmla="*/ 108001 h 6858000"/>
              <a:gd name="connsiteX10" fmla="*/ 12192002 w 12207886"/>
              <a:gd name="connsiteY10" fmla="*/ 6750000 h 6858000"/>
              <a:gd name="connsiteX11" fmla="*/ 12207886 w 12207886"/>
              <a:gd name="connsiteY11" fmla="*/ 6750000 h 6858000"/>
              <a:gd name="connsiteX12" fmla="*/ 12207886 w 12207886"/>
              <a:gd name="connsiteY12" fmla="*/ 6858000 h 6858000"/>
              <a:gd name="connsiteX13" fmla="*/ 12192002 w 12207886"/>
              <a:gd name="connsiteY13" fmla="*/ 6858000 h 6858000"/>
              <a:gd name="connsiteX14" fmla="*/ 12192002 w 12207886"/>
              <a:gd name="connsiteY14" fmla="*/ 6858000 h 6858000"/>
              <a:gd name="connsiteX15" fmla="*/ 12084002 w 12207886"/>
              <a:gd name="connsiteY15" fmla="*/ 6858000 h 6858000"/>
              <a:gd name="connsiteX16" fmla="*/ 12084002 w 12207886"/>
              <a:gd name="connsiteY16" fmla="*/ 6858000 h 6858000"/>
              <a:gd name="connsiteX17" fmla="*/ 108003 w 12207886"/>
              <a:gd name="connsiteY17" fmla="*/ 6858000 h 6858000"/>
              <a:gd name="connsiteX18" fmla="*/ 108003 w 12207886"/>
              <a:gd name="connsiteY18" fmla="*/ 6858000 h 6858000"/>
              <a:gd name="connsiteX19" fmla="*/ 3 w 12207886"/>
              <a:gd name="connsiteY19" fmla="*/ 6858000 h 6858000"/>
              <a:gd name="connsiteX20" fmla="*/ 3 w 12207886"/>
              <a:gd name="connsiteY20" fmla="*/ 6858000 h 6858000"/>
              <a:gd name="connsiteX21" fmla="*/ 1 w 12207886"/>
              <a:gd name="connsiteY21" fmla="*/ 6858000 h 6858000"/>
              <a:gd name="connsiteX22" fmla="*/ 1 w 12207886"/>
              <a:gd name="connsiteY22" fmla="*/ 6750000 h 6858000"/>
              <a:gd name="connsiteX23" fmla="*/ 3 w 12207886"/>
              <a:gd name="connsiteY23" fmla="*/ 6750000 h 6858000"/>
              <a:gd name="connsiteX24" fmla="*/ 3 w 12207886"/>
              <a:gd name="connsiteY24" fmla="*/ 108001 h 6858000"/>
              <a:gd name="connsiteX25" fmla="*/ 0 w 12207886"/>
              <a:gd name="connsiteY25" fmla="*/ 108001 h 6858000"/>
              <a:gd name="connsiteX26" fmla="*/ 0 w 12207886"/>
              <a:gd name="connsiteY26" fmla="*/ 1 h 6858000"/>
              <a:gd name="connsiteX27" fmla="*/ 3 w 12207886"/>
              <a:gd name="connsiteY27" fmla="*/ 1 h 6858000"/>
              <a:gd name="connsiteX28" fmla="*/ 3 w 12207886"/>
              <a:gd name="connsiteY28" fmla="*/ 0 h 6858000"/>
              <a:gd name="connsiteX29" fmla="*/ 108003 w 12207886"/>
              <a:gd name="connsiteY29" fmla="*/ 0 h 6858000"/>
              <a:gd name="connsiteX30" fmla="*/ 108003 w 12207886"/>
              <a:gd name="connsiteY30" fmla="*/ 1 h 6858000"/>
              <a:gd name="connsiteX31" fmla="*/ 12084002 w 12207886"/>
              <a:gd name="connsiteY31" fmla="*/ 1 h 6858000"/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08003 w 12207886"/>
              <a:gd name="connsiteY4" fmla="*/ 108001 h 6858000"/>
              <a:gd name="connsiteX5" fmla="*/ 12084002 w 12207886"/>
              <a:gd name="connsiteY5" fmla="*/ 0 h 6858000"/>
              <a:gd name="connsiteX6" fmla="*/ 12192002 w 12207886"/>
              <a:gd name="connsiteY6" fmla="*/ 0 h 6858000"/>
              <a:gd name="connsiteX7" fmla="*/ 12192002 w 12207886"/>
              <a:gd name="connsiteY7" fmla="*/ 1 h 6858000"/>
              <a:gd name="connsiteX8" fmla="*/ 12207884 w 12207886"/>
              <a:gd name="connsiteY8" fmla="*/ 1 h 6858000"/>
              <a:gd name="connsiteX9" fmla="*/ 12192002 w 12207886"/>
              <a:gd name="connsiteY9" fmla="*/ 108001 h 6858000"/>
              <a:gd name="connsiteX10" fmla="*/ 12192002 w 12207886"/>
              <a:gd name="connsiteY10" fmla="*/ 6750000 h 6858000"/>
              <a:gd name="connsiteX11" fmla="*/ 12207886 w 12207886"/>
              <a:gd name="connsiteY11" fmla="*/ 6750000 h 6858000"/>
              <a:gd name="connsiteX12" fmla="*/ 12207886 w 12207886"/>
              <a:gd name="connsiteY12" fmla="*/ 6858000 h 6858000"/>
              <a:gd name="connsiteX13" fmla="*/ 12192002 w 12207886"/>
              <a:gd name="connsiteY13" fmla="*/ 6858000 h 6858000"/>
              <a:gd name="connsiteX14" fmla="*/ 12192002 w 12207886"/>
              <a:gd name="connsiteY14" fmla="*/ 6858000 h 6858000"/>
              <a:gd name="connsiteX15" fmla="*/ 12084002 w 12207886"/>
              <a:gd name="connsiteY15" fmla="*/ 6858000 h 6858000"/>
              <a:gd name="connsiteX16" fmla="*/ 12084002 w 12207886"/>
              <a:gd name="connsiteY16" fmla="*/ 6858000 h 6858000"/>
              <a:gd name="connsiteX17" fmla="*/ 108003 w 12207886"/>
              <a:gd name="connsiteY17" fmla="*/ 6858000 h 6858000"/>
              <a:gd name="connsiteX18" fmla="*/ 108003 w 12207886"/>
              <a:gd name="connsiteY18" fmla="*/ 6858000 h 6858000"/>
              <a:gd name="connsiteX19" fmla="*/ 3 w 12207886"/>
              <a:gd name="connsiteY19" fmla="*/ 6858000 h 6858000"/>
              <a:gd name="connsiteX20" fmla="*/ 3 w 12207886"/>
              <a:gd name="connsiteY20" fmla="*/ 6858000 h 6858000"/>
              <a:gd name="connsiteX21" fmla="*/ 1 w 12207886"/>
              <a:gd name="connsiteY21" fmla="*/ 6858000 h 6858000"/>
              <a:gd name="connsiteX22" fmla="*/ 1 w 12207886"/>
              <a:gd name="connsiteY22" fmla="*/ 6750000 h 6858000"/>
              <a:gd name="connsiteX23" fmla="*/ 3 w 12207886"/>
              <a:gd name="connsiteY23" fmla="*/ 6750000 h 6858000"/>
              <a:gd name="connsiteX24" fmla="*/ 3 w 12207886"/>
              <a:gd name="connsiteY24" fmla="*/ 108001 h 6858000"/>
              <a:gd name="connsiteX25" fmla="*/ 0 w 12207886"/>
              <a:gd name="connsiteY25" fmla="*/ 108001 h 6858000"/>
              <a:gd name="connsiteX26" fmla="*/ 0 w 12207886"/>
              <a:gd name="connsiteY26" fmla="*/ 1 h 6858000"/>
              <a:gd name="connsiteX27" fmla="*/ 3 w 12207886"/>
              <a:gd name="connsiteY27" fmla="*/ 1 h 6858000"/>
              <a:gd name="connsiteX28" fmla="*/ 3 w 12207886"/>
              <a:gd name="connsiteY28" fmla="*/ 0 h 6858000"/>
              <a:gd name="connsiteX29" fmla="*/ 108003 w 12207886"/>
              <a:gd name="connsiteY29" fmla="*/ 0 h 6858000"/>
              <a:gd name="connsiteX30" fmla="*/ 108003 w 12207886"/>
              <a:gd name="connsiteY30" fmla="*/ 1 h 6858000"/>
              <a:gd name="connsiteX31" fmla="*/ 12084002 w 12207886"/>
              <a:gd name="connsiteY31" fmla="*/ 1 h 6858000"/>
              <a:gd name="connsiteX32" fmla="*/ 12084002 w 12207886"/>
              <a:gd name="connsiteY32" fmla="*/ 0 h 6858000"/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08003 w 12207886"/>
              <a:gd name="connsiteY4" fmla="*/ 108001 h 6858000"/>
              <a:gd name="connsiteX5" fmla="*/ 12084002 w 12207886"/>
              <a:gd name="connsiteY5" fmla="*/ 0 h 6858000"/>
              <a:gd name="connsiteX6" fmla="*/ 12192002 w 12207886"/>
              <a:gd name="connsiteY6" fmla="*/ 0 h 6858000"/>
              <a:gd name="connsiteX7" fmla="*/ 12192002 w 12207886"/>
              <a:gd name="connsiteY7" fmla="*/ 1 h 6858000"/>
              <a:gd name="connsiteX8" fmla="*/ 12192002 w 12207886"/>
              <a:gd name="connsiteY8" fmla="*/ 108001 h 6858000"/>
              <a:gd name="connsiteX9" fmla="*/ 12192002 w 12207886"/>
              <a:gd name="connsiteY9" fmla="*/ 6750000 h 6858000"/>
              <a:gd name="connsiteX10" fmla="*/ 12207886 w 12207886"/>
              <a:gd name="connsiteY10" fmla="*/ 6750000 h 6858000"/>
              <a:gd name="connsiteX11" fmla="*/ 12207886 w 12207886"/>
              <a:gd name="connsiteY11" fmla="*/ 6858000 h 6858000"/>
              <a:gd name="connsiteX12" fmla="*/ 12192002 w 12207886"/>
              <a:gd name="connsiteY12" fmla="*/ 6858000 h 6858000"/>
              <a:gd name="connsiteX13" fmla="*/ 12192002 w 12207886"/>
              <a:gd name="connsiteY13" fmla="*/ 6858000 h 6858000"/>
              <a:gd name="connsiteX14" fmla="*/ 12084002 w 12207886"/>
              <a:gd name="connsiteY14" fmla="*/ 6858000 h 6858000"/>
              <a:gd name="connsiteX15" fmla="*/ 12084002 w 12207886"/>
              <a:gd name="connsiteY15" fmla="*/ 6858000 h 6858000"/>
              <a:gd name="connsiteX16" fmla="*/ 108003 w 12207886"/>
              <a:gd name="connsiteY16" fmla="*/ 6858000 h 6858000"/>
              <a:gd name="connsiteX17" fmla="*/ 108003 w 12207886"/>
              <a:gd name="connsiteY17" fmla="*/ 6858000 h 6858000"/>
              <a:gd name="connsiteX18" fmla="*/ 3 w 12207886"/>
              <a:gd name="connsiteY18" fmla="*/ 6858000 h 6858000"/>
              <a:gd name="connsiteX19" fmla="*/ 3 w 12207886"/>
              <a:gd name="connsiteY19" fmla="*/ 6858000 h 6858000"/>
              <a:gd name="connsiteX20" fmla="*/ 1 w 12207886"/>
              <a:gd name="connsiteY20" fmla="*/ 6858000 h 6858000"/>
              <a:gd name="connsiteX21" fmla="*/ 1 w 12207886"/>
              <a:gd name="connsiteY21" fmla="*/ 6750000 h 6858000"/>
              <a:gd name="connsiteX22" fmla="*/ 3 w 12207886"/>
              <a:gd name="connsiteY22" fmla="*/ 6750000 h 6858000"/>
              <a:gd name="connsiteX23" fmla="*/ 3 w 12207886"/>
              <a:gd name="connsiteY23" fmla="*/ 108001 h 6858000"/>
              <a:gd name="connsiteX24" fmla="*/ 0 w 12207886"/>
              <a:gd name="connsiteY24" fmla="*/ 108001 h 6858000"/>
              <a:gd name="connsiteX25" fmla="*/ 0 w 12207886"/>
              <a:gd name="connsiteY25" fmla="*/ 1 h 6858000"/>
              <a:gd name="connsiteX26" fmla="*/ 3 w 12207886"/>
              <a:gd name="connsiteY26" fmla="*/ 1 h 6858000"/>
              <a:gd name="connsiteX27" fmla="*/ 3 w 12207886"/>
              <a:gd name="connsiteY27" fmla="*/ 0 h 6858000"/>
              <a:gd name="connsiteX28" fmla="*/ 108003 w 12207886"/>
              <a:gd name="connsiteY28" fmla="*/ 0 h 6858000"/>
              <a:gd name="connsiteX29" fmla="*/ 108003 w 12207886"/>
              <a:gd name="connsiteY29" fmla="*/ 1 h 6858000"/>
              <a:gd name="connsiteX30" fmla="*/ 12084002 w 12207886"/>
              <a:gd name="connsiteY30" fmla="*/ 1 h 6858000"/>
              <a:gd name="connsiteX31" fmla="*/ 12084002 w 12207886"/>
              <a:gd name="connsiteY31" fmla="*/ 0 h 6858000"/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08003 w 12207886"/>
              <a:gd name="connsiteY4" fmla="*/ 108001 h 6858000"/>
              <a:gd name="connsiteX5" fmla="*/ 12084002 w 12207886"/>
              <a:gd name="connsiteY5" fmla="*/ 0 h 6858000"/>
              <a:gd name="connsiteX6" fmla="*/ 12192002 w 12207886"/>
              <a:gd name="connsiteY6" fmla="*/ 0 h 6858000"/>
              <a:gd name="connsiteX7" fmla="*/ 12192002 w 12207886"/>
              <a:gd name="connsiteY7" fmla="*/ 1 h 6858000"/>
              <a:gd name="connsiteX8" fmla="*/ 12192002 w 12207886"/>
              <a:gd name="connsiteY8" fmla="*/ 6750000 h 6858000"/>
              <a:gd name="connsiteX9" fmla="*/ 12207886 w 12207886"/>
              <a:gd name="connsiteY9" fmla="*/ 6750000 h 6858000"/>
              <a:gd name="connsiteX10" fmla="*/ 12207886 w 12207886"/>
              <a:gd name="connsiteY10" fmla="*/ 6858000 h 6858000"/>
              <a:gd name="connsiteX11" fmla="*/ 12192002 w 12207886"/>
              <a:gd name="connsiteY11" fmla="*/ 6858000 h 6858000"/>
              <a:gd name="connsiteX12" fmla="*/ 12192002 w 12207886"/>
              <a:gd name="connsiteY12" fmla="*/ 6858000 h 6858000"/>
              <a:gd name="connsiteX13" fmla="*/ 12084002 w 12207886"/>
              <a:gd name="connsiteY13" fmla="*/ 6858000 h 6858000"/>
              <a:gd name="connsiteX14" fmla="*/ 12084002 w 12207886"/>
              <a:gd name="connsiteY14" fmla="*/ 6858000 h 6858000"/>
              <a:gd name="connsiteX15" fmla="*/ 108003 w 12207886"/>
              <a:gd name="connsiteY15" fmla="*/ 6858000 h 6858000"/>
              <a:gd name="connsiteX16" fmla="*/ 108003 w 12207886"/>
              <a:gd name="connsiteY16" fmla="*/ 6858000 h 6858000"/>
              <a:gd name="connsiteX17" fmla="*/ 3 w 12207886"/>
              <a:gd name="connsiteY17" fmla="*/ 6858000 h 6858000"/>
              <a:gd name="connsiteX18" fmla="*/ 3 w 12207886"/>
              <a:gd name="connsiteY18" fmla="*/ 6858000 h 6858000"/>
              <a:gd name="connsiteX19" fmla="*/ 1 w 12207886"/>
              <a:gd name="connsiteY19" fmla="*/ 6858000 h 6858000"/>
              <a:gd name="connsiteX20" fmla="*/ 1 w 12207886"/>
              <a:gd name="connsiteY20" fmla="*/ 6750000 h 6858000"/>
              <a:gd name="connsiteX21" fmla="*/ 3 w 12207886"/>
              <a:gd name="connsiteY21" fmla="*/ 6750000 h 6858000"/>
              <a:gd name="connsiteX22" fmla="*/ 3 w 12207886"/>
              <a:gd name="connsiteY22" fmla="*/ 108001 h 6858000"/>
              <a:gd name="connsiteX23" fmla="*/ 0 w 12207886"/>
              <a:gd name="connsiteY23" fmla="*/ 108001 h 6858000"/>
              <a:gd name="connsiteX24" fmla="*/ 0 w 12207886"/>
              <a:gd name="connsiteY24" fmla="*/ 1 h 6858000"/>
              <a:gd name="connsiteX25" fmla="*/ 3 w 12207886"/>
              <a:gd name="connsiteY25" fmla="*/ 1 h 6858000"/>
              <a:gd name="connsiteX26" fmla="*/ 3 w 12207886"/>
              <a:gd name="connsiteY26" fmla="*/ 0 h 6858000"/>
              <a:gd name="connsiteX27" fmla="*/ 108003 w 12207886"/>
              <a:gd name="connsiteY27" fmla="*/ 0 h 6858000"/>
              <a:gd name="connsiteX28" fmla="*/ 108003 w 12207886"/>
              <a:gd name="connsiteY28" fmla="*/ 1 h 6858000"/>
              <a:gd name="connsiteX29" fmla="*/ 12084002 w 12207886"/>
              <a:gd name="connsiteY29" fmla="*/ 1 h 6858000"/>
              <a:gd name="connsiteX30" fmla="*/ 12084002 w 12207886"/>
              <a:gd name="connsiteY30" fmla="*/ 0 h 6858000"/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08003 w 12207886"/>
              <a:gd name="connsiteY4" fmla="*/ 108001 h 6858000"/>
              <a:gd name="connsiteX5" fmla="*/ 12084002 w 12207886"/>
              <a:gd name="connsiteY5" fmla="*/ 1 h 6858000"/>
              <a:gd name="connsiteX6" fmla="*/ 12192002 w 12207886"/>
              <a:gd name="connsiteY6" fmla="*/ 0 h 6858000"/>
              <a:gd name="connsiteX7" fmla="*/ 12192002 w 12207886"/>
              <a:gd name="connsiteY7" fmla="*/ 1 h 6858000"/>
              <a:gd name="connsiteX8" fmla="*/ 12192002 w 12207886"/>
              <a:gd name="connsiteY8" fmla="*/ 6750000 h 6858000"/>
              <a:gd name="connsiteX9" fmla="*/ 12207886 w 12207886"/>
              <a:gd name="connsiteY9" fmla="*/ 6750000 h 6858000"/>
              <a:gd name="connsiteX10" fmla="*/ 12207886 w 12207886"/>
              <a:gd name="connsiteY10" fmla="*/ 6858000 h 6858000"/>
              <a:gd name="connsiteX11" fmla="*/ 12192002 w 12207886"/>
              <a:gd name="connsiteY11" fmla="*/ 6858000 h 6858000"/>
              <a:gd name="connsiteX12" fmla="*/ 12192002 w 12207886"/>
              <a:gd name="connsiteY12" fmla="*/ 6858000 h 6858000"/>
              <a:gd name="connsiteX13" fmla="*/ 12084002 w 12207886"/>
              <a:gd name="connsiteY13" fmla="*/ 6858000 h 6858000"/>
              <a:gd name="connsiteX14" fmla="*/ 12084002 w 12207886"/>
              <a:gd name="connsiteY14" fmla="*/ 6858000 h 6858000"/>
              <a:gd name="connsiteX15" fmla="*/ 108003 w 12207886"/>
              <a:gd name="connsiteY15" fmla="*/ 6858000 h 6858000"/>
              <a:gd name="connsiteX16" fmla="*/ 108003 w 12207886"/>
              <a:gd name="connsiteY16" fmla="*/ 6858000 h 6858000"/>
              <a:gd name="connsiteX17" fmla="*/ 3 w 12207886"/>
              <a:gd name="connsiteY17" fmla="*/ 6858000 h 6858000"/>
              <a:gd name="connsiteX18" fmla="*/ 3 w 12207886"/>
              <a:gd name="connsiteY18" fmla="*/ 6858000 h 6858000"/>
              <a:gd name="connsiteX19" fmla="*/ 1 w 12207886"/>
              <a:gd name="connsiteY19" fmla="*/ 6858000 h 6858000"/>
              <a:gd name="connsiteX20" fmla="*/ 1 w 12207886"/>
              <a:gd name="connsiteY20" fmla="*/ 6750000 h 6858000"/>
              <a:gd name="connsiteX21" fmla="*/ 3 w 12207886"/>
              <a:gd name="connsiteY21" fmla="*/ 6750000 h 6858000"/>
              <a:gd name="connsiteX22" fmla="*/ 3 w 12207886"/>
              <a:gd name="connsiteY22" fmla="*/ 108001 h 6858000"/>
              <a:gd name="connsiteX23" fmla="*/ 0 w 12207886"/>
              <a:gd name="connsiteY23" fmla="*/ 108001 h 6858000"/>
              <a:gd name="connsiteX24" fmla="*/ 0 w 12207886"/>
              <a:gd name="connsiteY24" fmla="*/ 1 h 6858000"/>
              <a:gd name="connsiteX25" fmla="*/ 3 w 12207886"/>
              <a:gd name="connsiteY25" fmla="*/ 1 h 6858000"/>
              <a:gd name="connsiteX26" fmla="*/ 3 w 12207886"/>
              <a:gd name="connsiteY26" fmla="*/ 0 h 6858000"/>
              <a:gd name="connsiteX27" fmla="*/ 108003 w 12207886"/>
              <a:gd name="connsiteY27" fmla="*/ 0 h 6858000"/>
              <a:gd name="connsiteX28" fmla="*/ 108003 w 12207886"/>
              <a:gd name="connsiteY28" fmla="*/ 1 h 6858000"/>
              <a:gd name="connsiteX29" fmla="*/ 12084002 w 12207886"/>
              <a:gd name="connsiteY29" fmla="*/ 1 h 6858000"/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08003 w 12207886"/>
              <a:gd name="connsiteY4" fmla="*/ 108001 h 6858000"/>
              <a:gd name="connsiteX5" fmla="*/ 12084002 w 12207886"/>
              <a:gd name="connsiteY5" fmla="*/ 1 h 6858000"/>
              <a:gd name="connsiteX6" fmla="*/ 12192002 w 12207886"/>
              <a:gd name="connsiteY6" fmla="*/ 0 h 6858000"/>
              <a:gd name="connsiteX7" fmla="*/ 12192002 w 12207886"/>
              <a:gd name="connsiteY7" fmla="*/ 1 h 6858000"/>
              <a:gd name="connsiteX8" fmla="*/ 12192002 w 12207886"/>
              <a:gd name="connsiteY8" fmla="*/ 6750000 h 6858000"/>
              <a:gd name="connsiteX9" fmla="*/ 12207886 w 12207886"/>
              <a:gd name="connsiteY9" fmla="*/ 6858000 h 6858000"/>
              <a:gd name="connsiteX10" fmla="*/ 12192002 w 12207886"/>
              <a:gd name="connsiteY10" fmla="*/ 6858000 h 6858000"/>
              <a:gd name="connsiteX11" fmla="*/ 12192002 w 12207886"/>
              <a:gd name="connsiteY11" fmla="*/ 6858000 h 6858000"/>
              <a:gd name="connsiteX12" fmla="*/ 12084002 w 12207886"/>
              <a:gd name="connsiteY12" fmla="*/ 6858000 h 6858000"/>
              <a:gd name="connsiteX13" fmla="*/ 12084002 w 12207886"/>
              <a:gd name="connsiteY13" fmla="*/ 6858000 h 6858000"/>
              <a:gd name="connsiteX14" fmla="*/ 108003 w 12207886"/>
              <a:gd name="connsiteY14" fmla="*/ 6858000 h 6858000"/>
              <a:gd name="connsiteX15" fmla="*/ 108003 w 12207886"/>
              <a:gd name="connsiteY15" fmla="*/ 6858000 h 6858000"/>
              <a:gd name="connsiteX16" fmla="*/ 3 w 12207886"/>
              <a:gd name="connsiteY16" fmla="*/ 6858000 h 6858000"/>
              <a:gd name="connsiteX17" fmla="*/ 3 w 12207886"/>
              <a:gd name="connsiteY17" fmla="*/ 6858000 h 6858000"/>
              <a:gd name="connsiteX18" fmla="*/ 1 w 12207886"/>
              <a:gd name="connsiteY18" fmla="*/ 6858000 h 6858000"/>
              <a:gd name="connsiteX19" fmla="*/ 1 w 12207886"/>
              <a:gd name="connsiteY19" fmla="*/ 6750000 h 6858000"/>
              <a:gd name="connsiteX20" fmla="*/ 3 w 12207886"/>
              <a:gd name="connsiteY20" fmla="*/ 6750000 h 6858000"/>
              <a:gd name="connsiteX21" fmla="*/ 3 w 12207886"/>
              <a:gd name="connsiteY21" fmla="*/ 108001 h 6858000"/>
              <a:gd name="connsiteX22" fmla="*/ 0 w 12207886"/>
              <a:gd name="connsiteY22" fmla="*/ 108001 h 6858000"/>
              <a:gd name="connsiteX23" fmla="*/ 0 w 12207886"/>
              <a:gd name="connsiteY23" fmla="*/ 1 h 6858000"/>
              <a:gd name="connsiteX24" fmla="*/ 3 w 12207886"/>
              <a:gd name="connsiteY24" fmla="*/ 1 h 6858000"/>
              <a:gd name="connsiteX25" fmla="*/ 3 w 12207886"/>
              <a:gd name="connsiteY25" fmla="*/ 0 h 6858000"/>
              <a:gd name="connsiteX26" fmla="*/ 108003 w 12207886"/>
              <a:gd name="connsiteY26" fmla="*/ 0 h 6858000"/>
              <a:gd name="connsiteX27" fmla="*/ 108003 w 12207886"/>
              <a:gd name="connsiteY27" fmla="*/ 1 h 6858000"/>
              <a:gd name="connsiteX28" fmla="*/ 12084002 w 12207886"/>
              <a:gd name="connsiteY28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750000 h 6858000"/>
              <a:gd name="connsiteX9" fmla="*/ 12192002 w 12192002"/>
              <a:gd name="connsiteY9" fmla="*/ 6858000 h 6858000"/>
              <a:gd name="connsiteX10" fmla="*/ 12192002 w 12192002"/>
              <a:gd name="connsiteY10" fmla="*/ 6858000 h 6858000"/>
              <a:gd name="connsiteX11" fmla="*/ 12084002 w 12192002"/>
              <a:gd name="connsiteY11" fmla="*/ 6858000 h 6858000"/>
              <a:gd name="connsiteX12" fmla="*/ 12084002 w 12192002"/>
              <a:gd name="connsiteY12" fmla="*/ 6858000 h 6858000"/>
              <a:gd name="connsiteX13" fmla="*/ 108003 w 12192002"/>
              <a:gd name="connsiteY13" fmla="*/ 6858000 h 6858000"/>
              <a:gd name="connsiteX14" fmla="*/ 108003 w 12192002"/>
              <a:gd name="connsiteY14" fmla="*/ 6858000 h 6858000"/>
              <a:gd name="connsiteX15" fmla="*/ 3 w 12192002"/>
              <a:gd name="connsiteY15" fmla="*/ 6858000 h 6858000"/>
              <a:gd name="connsiteX16" fmla="*/ 3 w 12192002"/>
              <a:gd name="connsiteY16" fmla="*/ 6858000 h 6858000"/>
              <a:gd name="connsiteX17" fmla="*/ 1 w 12192002"/>
              <a:gd name="connsiteY17" fmla="*/ 6858000 h 6858000"/>
              <a:gd name="connsiteX18" fmla="*/ 1 w 12192002"/>
              <a:gd name="connsiteY18" fmla="*/ 6750000 h 6858000"/>
              <a:gd name="connsiteX19" fmla="*/ 3 w 12192002"/>
              <a:gd name="connsiteY19" fmla="*/ 6750000 h 6858000"/>
              <a:gd name="connsiteX20" fmla="*/ 3 w 12192002"/>
              <a:gd name="connsiteY20" fmla="*/ 108001 h 6858000"/>
              <a:gd name="connsiteX21" fmla="*/ 0 w 12192002"/>
              <a:gd name="connsiteY21" fmla="*/ 108001 h 6858000"/>
              <a:gd name="connsiteX22" fmla="*/ 0 w 12192002"/>
              <a:gd name="connsiteY22" fmla="*/ 1 h 6858000"/>
              <a:gd name="connsiteX23" fmla="*/ 3 w 12192002"/>
              <a:gd name="connsiteY23" fmla="*/ 1 h 6858000"/>
              <a:gd name="connsiteX24" fmla="*/ 3 w 12192002"/>
              <a:gd name="connsiteY24" fmla="*/ 0 h 6858000"/>
              <a:gd name="connsiteX25" fmla="*/ 108003 w 12192002"/>
              <a:gd name="connsiteY25" fmla="*/ 0 h 6858000"/>
              <a:gd name="connsiteX26" fmla="*/ 108003 w 12192002"/>
              <a:gd name="connsiteY26" fmla="*/ 1 h 6858000"/>
              <a:gd name="connsiteX27" fmla="*/ 12084002 w 12192002"/>
              <a:gd name="connsiteY27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12084002 w 12192002"/>
              <a:gd name="connsiteY10" fmla="*/ 6858000 h 6858000"/>
              <a:gd name="connsiteX11" fmla="*/ 12084002 w 12192002"/>
              <a:gd name="connsiteY11" fmla="*/ 6858000 h 6858000"/>
              <a:gd name="connsiteX12" fmla="*/ 108003 w 12192002"/>
              <a:gd name="connsiteY12" fmla="*/ 6858000 h 6858000"/>
              <a:gd name="connsiteX13" fmla="*/ 108003 w 12192002"/>
              <a:gd name="connsiteY13" fmla="*/ 6858000 h 6858000"/>
              <a:gd name="connsiteX14" fmla="*/ 3 w 12192002"/>
              <a:gd name="connsiteY14" fmla="*/ 6858000 h 6858000"/>
              <a:gd name="connsiteX15" fmla="*/ 3 w 12192002"/>
              <a:gd name="connsiteY15" fmla="*/ 6858000 h 6858000"/>
              <a:gd name="connsiteX16" fmla="*/ 1 w 12192002"/>
              <a:gd name="connsiteY16" fmla="*/ 6858000 h 6858000"/>
              <a:gd name="connsiteX17" fmla="*/ 1 w 12192002"/>
              <a:gd name="connsiteY17" fmla="*/ 6750000 h 6858000"/>
              <a:gd name="connsiteX18" fmla="*/ 3 w 12192002"/>
              <a:gd name="connsiteY18" fmla="*/ 6750000 h 6858000"/>
              <a:gd name="connsiteX19" fmla="*/ 3 w 12192002"/>
              <a:gd name="connsiteY19" fmla="*/ 108001 h 6858000"/>
              <a:gd name="connsiteX20" fmla="*/ 0 w 12192002"/>
              <a:gd name="connsiteY20" fmla="*/ 108001 h 6858000"/>
              <a:gd name="connsiteX21" fmla="*/ 0 w 12192002"/>
              <a:gd name="connsiteY21" fmla="*/ 1 h 6858000"/>
              <a:gd name="connsiteX22" fmla="*/ 3 w 12192002"/>
              <a:gd name="connsiteY22" fmla="*/ 1 h 6858000"/>
              <a:gd name="connsiteX23" fmla="*/ 3 w 12192002"/>
              <a:gd name="connsiteY23" fmla="*/ 0 h 6858000"/>
              <a:gd name="connsiteX24" fmla="*/ 108003 w 12192002"/>
              <a:gd name="connsiteY24" fmla="*/ 0 h 6858000"/>
              <a:gd name="connsiteX25" fmla="*/ 108003 w 12192002"/>
              <a:gd name="connsiteY25" fmla="*/ 1 h 6858000"/>
              <a:gd name="connsiteX26" fmla="*/ 12084002 w 12192002"/>
              <a:gd name="connsiteY26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12084002 w 12192002"/>
              <a:gd name="connsiteY10" fmla="*/ 6858000 h 6858000"/>
              <a:gd name="connsiteX11" fmla="*/ 108003 w 12192002"/>
              <a:gd name="connsiteY11" fmla="*/ 6858000 h 6858000"/>
              <a:gd name="connsiteX12" fmla="*/ 108003 w 12192002"/>
              <a:gd name="connsiteY12" fmla="*/ 6858000 h 6858000"/>
              <a:gd name="connsiteX13" fmla="*/ 3 w 12192002"/>
              <a:gd name="connsiteY13" fmla="*/ 6858000 h 6858000"/>
              <a:gd name="connsiteX14" fmla="*/ 3 w 12192002"/>
              <a:gd name="connsiteY14" fmla="*/ 6858000 h 6858000"/>
              <a:gd name="connsiteX15" fmla="*/ 1 w 12192002"/>
              <a:gd name="connsiteY15" fmla="*/ 6858000 h 6858000"/>
              <a:gd name="connsiteX16" fmla="*/ 1 w 12192002"/>
              <a:gd name="connsiteY16" fmla="*/ 6750000 h 6858000"/>
              <a:gd name="connsiteX17" fmla="*/ 3 w 12192002"/>
              <a:gd name="connsiteY17" fmla="*/ 6750000 h 6858000"/>
              <a:gd name="connsiteX18" fmla="*/ 3 w 12192002"/>
              <a:gd name="connsiteY18" fmla="*/ 108001 h 6858000"/>
              <a:gd name="connsiteX19" fmla="*/ 0 w 12192002"/>
              <a:gd name="connsiteY19" fmla="*/ 108001 h 6858000"/>
              <a:gd name="connsiteX20" fmla="*/ 0 w 12192002"/>
              <a:gd name="connsiteY20" fmla="*/ 1 h 6858000"/>
              <a:gd name="connsiteX21" fmla="*/ 3 w 12192002"/>
              <a:gd name="connsiteY21" fmla="*/ 1 h 6858000"/>
              <a:gd name="connsiteX22" fmla="*/ 3 w 12192002"/>
              <a:gd name="connsiteY22" fmla="*/ 0 h 6858000"/>
              <a:gd name="connsiteX23" fmla="*/ 108003 w 12192002"/>
              <a:gd name="connsiteY23" fmla="*/ 0 h 6858000"/>
              <a:gd name="connsiteX24" fmla="*/ 108003 w 12192002"/>
              <a:gd name="connsiteY24" fmla="*/ 1 h 6858000"/>
              <a:gd name="connsiteX25" fmla="*/ 12084002 w 12192002"/>
              <a:gd name="connsiteY25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108003 w 12192002"/>
              <a:gd name="connsiteY10" fmla="*/ 6858000 h 6858000"/>
              <a:gd name="connsiteX11" fmla="*/ 108003 w 12192002"/>
              <a:gd name="connsiteY11" fmla="*/ 6858000 h 6858000"/>
              <a:gd name="connsiteX12" fmla="*/ 3 w 12192002"/>
              <a:gd name="connsiteY12" fmla="*/ 6858000 h 6858000"/>
              <a:gd name="connsiteX13" fmla="*/ 3 w 12192002"/>
              <a:gd name="connsiteY13" fmla="*/ 6858000 h 6858000"/>
              <a:gd name="connsiteX14" fmla="*/ 1 w 12192002"/>
              <a:gd name="connsiteY14" fmla="*/ 6858000 h 6858000"/>
              <a:gd name="connsiteX15" fmla="*/ 1 w 12192002"/>
              <a:gd name="connsiteY15" fmla="*/ 6750000 h 6858000"/>
              <a:gd name="connsiteX16" fmla="*/ 3 w 12192002"/>
              <a:gd name="connsiteY16" fmla="*/ 6750000 h 6858000"/>
              <a:gd name="connsiteX17" fmla="*/ 3 w 12192002"/>
              <a:gd name="connsiteY17" fmla="*/ 108001 h 6858000"/>
              <a:gd name="connsiteX18" fmla="*/ 0 w 12192002"/>
              <a:gd name="connsiteY18" fmla="*/ 108001 h 6858000"/>
              <a:gd name="connsiteX19" fmla="*/ 0 w 12192002"/>
              <a:gd name="connsiteY19" fmla="*/ 1 h 6858000"/>
              <a:gd name="connsiteX20" fmla="*/ 3 w 12192002"/>
              <a:gd name="connsiteY20" fmla="*/ 1 h 6858000"/>
              <a:gd name="connsiteX21" fmla="*/ 3 w 12192002"/>
              <a:gd name="connsiteY21" fmla="*/ 0 h 6858000"/>
              <a:gd name="connsiteX22" fmla="*/ 108003 w 12192002"/>
              <a:gd name="connsiteY22" fmla="*/ 0 h 6858000"/>
              <a:gd name="connsiteX23" fmla="*/ 108003 w 12192002"/>
              <a:gd name="connsiteY23" fmla="*/ 1 h 6858000"/>
              <a:gd name="connsiteX24" fmla="*/ 12084002 w 12192002"/>
              <a:gd name="connsiteY24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108003 w 12192002"/>
              <a:gd name="connsiteY10" fmla="*/ 6858000 h 6858000"/>
              <a:gd name="connsiteX11" fmla="*/ 3 w 12192002"/>
              <a:gd name="connsiteY11" fmla="*/ 6858000 h 6858000"/>
              <a:gd name="connsiteX12" fmla="*/ 3 w 12192002"/>
              <a:gd name="connsiteY12" fmla="*/ 6858000 h 6858000"/>
              <a:gd name="connsiteX13" fmla="*/ 1 w 12192002"/>
              <a:gd name="connsiteY13" fmla="*/ 6858000 h 6858000"/>
              <a:gd name="connsiteX14" fmla="*/ 1 w 12192002"/>
              <a:gd name="connsiteY14" fmla="*/ 6750000 h 6858000"/>
              <a:gd name="connsiteX15" fmla="*/ 3 w 12192002"/>
              <a:gd name="connsiteY15" fmla="*/ 6750000 h 6858000"/>
              <a:gd name="connsiteX16" fmla="*/ 3 w 12192002"/>
              <a:gd name="connsiteY16" fmla="*/ 108001 h 6858000"/>
              <a:gd name="connsiteX17" fmla="*/ 0 w 12192002"/>
              <a:gd name="connsiteY17" fmla="*/ 108001 h 6858000"/>
              <a:gd name="connsiteX18" fmla="*/ 0 w 12192002"/>
              <a:gd name="connsiteY18" fmla="*/ 1 h 6858000"/>
              <a:gd name="connsiteX19" fmla="*/ 3 w 12192002"/>
              <a:gd name="connsiteY19" fmla="*/ 1 h 6858000"/>
              <a:gd name="connsiteX20" fmla="*/ 3 w 12192002"/>
              <a:gd name="connsiteY20" fmla="*/ 0 h 6858000"/>
              <a:gd name="connsiteX21" fmla="*/ 108003 w 12192002"/>
              <a:gd name="connsiteY21" fmla="*/ 0 h 6858000"/>
              <a:gd name="connsiteX22" fmla="*/ 108003 w 12192002"/>
              <a:gd name="connsiteY22" fmla="*/ 1 h 6858000"/>
              <a:gd name="connsiteX23" fmla="*/ 12084002 w 12192002"/>
              <a:gd name="connsiteY23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108003 w 12192002"/>
              <a:gd name="connsiteY10" fmla="*/ 6858000 h 6858000"/>
              <a:gd name="connsiteX11" fmla="*/ 3 w 12192002"/>
              <a:gd name="connsiteY11" fmla="*/ 6858000 h 6858000"/>
              <a:gd name="connsiteX12" fmla="*/ 3 w 12192002"/>
              <a:gd name="connsiteY12" fmla="*/ 6858000 h 6858000"/>
              <a:gd name="connsiteX13" fmla="*/ 1 w 12192002"/>
              <a:gd name="connsiteY13" fmla="*/ 6858000 h 6858000"/>
              <a:gd name="connsiteX14" fmla="*/ 1 w 12192002"/>
              <a:gd name="connsiteY14" fmla="*/ 6750000 h 6858000"/>
              <a:gd name="connsiteX15" fmla="*/ 3 w 12192002"/>
              <a:gd name="connsiteY15" fmla="*/ 108001 h 6858000"/>
              <a:gd name="connsiteX16" fmla="*/ 0 w 12192002"/>
              <a:gd name="connsiteY16" fmla="*/ 108001 h 6858000"/>
              <a:gd name="connsiteX17" fmla="*/ 0 w 12192002"/>
              <a:gd name="connsiteY17" fmla="*/ 1 h 6858000"/>
              <a:gd name="connsiteX18" fmla="*/ 3 w 12192002"/>
              <a:gd name="connsiteY18" fmla="*/ 1 h 6858000"/>
              <a:gd name="connsiteX19" fmla="*/ 3 w 12192002"/>
              <a:gd name="connsiteY19" fmla="*/ 0 h 6858000"/>
              <a:gd name="connsiteX20" fmla="*/ 108003 w 12192002"/>
              <a:gd name="connsiteY20" fmla="*/ 0 h 6858000"/>
              <a:gd name="connsiteX21" fmla="*/ 108003 w 12192002"/>
              <a:gd name="connsiteY21" fmla="*/ 1 h 6858000"/>
              <a:gd name="connsiteX22" fmla="*/ 12084002 w 12192002"/>
              <a:gd name="connsiteY22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3 w 12192002"/>
              <a:gd name="connsiteY10" fmla="*/ 6858000 h 6858000"/>
              <a:gd name="connsiteX11" fmla="*/ 3 w 12192002"/>
              <a:gd name="connsiteY11" fmla="*/ 6858000 h 6858000"/>
              <a:gd name="connsiteX12" fmla="*/ 1 w 12192002"/>
              <a:gd name="connsiteY12" fmla="*/ 6858000 h 6858000"/>
              <a:gd name="connsiteX13" fmla="*/ 1 w 12192002"/>
              <a:gd name="connsiteY13" fmla="*/ 6750000 h 6858000"/>
              <a:gd name="connsiteX14" fmla="*/ 3 w 12192002"/>
              <a:gd name="connsiteY14" fmla="*/ 108001 h 6858000"/>
              <a:gd name="connsiteX15" fmla="*/ 0 w 12192002"/>
              <a:gd name="connsiteY15" fmla="*/ 108001 h 6858000"/>
              <a:gd name="connsiteX16" fmla="*/ 0 w 12192002"/>
              <a:gd name="connsiteY16" fmla="*/ 1 h 6858000"/>
              <a:gd name="connsiteX17" fmla="*/ 3 w 12192002"/>
              <a:gd name="connsiteY17" fmla="*/ 1 h 6858000"/>
              <a:gd name="connsiteX18" fmla="*/ 3 w 12192002"/>
              <a:gd name="connsiteY18" fmla="*/ 0 h 6858000"/>
              <a:gd name="connsiteX19" fmla="*/ 108003 w 12192002"/>
              <a:gd name="connsiteY19" fmla="*/ 0 h 6858000"/>
              <a:gd name="connsiteX20" fmla="*/ 108003 w 12192002"/>
              <a:gd name="connsiteY20" fmla="*/ 1 h 6858000"/>
              <a:gd name="connsiteX21" fmla="*/ 12084002 w 12192002"/>
              <a:gd name="connsiteY21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3 w 12192002"/>
              <a:gd name="connsiteY10" fmla="*/ 6858000 h 6858000"/>
              <a:gd name="connsiteX11" fmla="*/ 3 w 12192002"/>
              <a:gd name="connsiteY11" fmla="*/ 6858000 h 6858000"/>
              <a:gd name="connsiteX12" fmla="*/ 1 w 12192002"/>
              <a:gd name="connsiteY12" fmla="*/ 6858000 h 6858000"/>
              <a:gd name="connsiteX13" fmla="*/ 3 w 12192002"/>
              <a:gd name="connsiteY13" fmla="*/ 108001 h 6858000"/>
              <a:gd name="connsiteX14" fmla="*/ 0 w 12192002"/>
              <a:gd name="connsiteY14" fmla="*/ 108001 h 6858000"/>
              <a:gd name="connsiteX15" fmla="*/ 0 w 12192002"/>
              <a:gd name="connsiteY15" fmla="*/ 1 h 6858000"/>
              <a:gd name="connsiteX16" fmla="*/ 3 w 12192002"/>
              <a:gd name="connsiteY16" fmla="*/ 1 h 6858000"/>
              <a:gd name="connsiteX17" fmla="*/ 3 w 12192002"/>
              <a:gd name="connsiteY17" fmla="*/ 0 h 6858000"/>
              <a:gd name="connsiteX18" fmla="*/ 108003 w 12192002"/>
              <a:gd name="connsiteY18" fmla="*/ 0 h 6858000"/>
              <a:gd name="connsiteX19" fmla="*/ 108003 w 12192002"/>
              <a:gd name="connsiteY19" fmla="*/ 1 h 6858000"/>
              <a:gd name="connsiteX20" fmla="*/ 12084002 w 12192002"/>
              <a:gd name="connsiteY20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3 w 12192002"/>
              <a:gd name="connsiteY10" fmla="*/ 6858000 h 6858000"/>
              <a:gd name="connsiteX11" fmla="*/ 3 w 12192002"/>
              <a:gd name="connsiteY11" fmla="*/ 6858000 h 6858000"/>
              <a:gd name="connsiteX12" fmla="*/ 1 w 12192002"/>
              <a:gd name="connsiteY12" fmla="*/ 6858000 h 6858000"/>
              <a:gd name="connsiteX13" fmla="*/ 3 w 12192002"/>
              <a:gd name="connsiteY13" fmla="*/ 108001 h 6858000"/>
              <a:gd name="connsiteX14" fmla="*/ 0 w 12192002"/>
              <a:gd name="connsiteY14" fmla="*/ 1 h 6858000"/>
              <a:gd name="connsiteX15" fmla="*/ 3 w 12192002"/>
              <a:gd name="connsiteY15" fmla="*/ 1 h 6858000"/>
              <a:gd name="connsiteX16" fmla="*/ 3 w 12192002"/>
              <a:gd name="connsiteY16" fmla="*/ 0 h 6858000"/>
              <a:gd name="connsiteX17" fmla="*/ 108003 w 12192002"/>
              <a:gd name="connsiteY17" fmla="*/ 0 h 6858000"/>
              <a:gd name="connsiteX18" fmla="*/ 108003 w 12192002"/>
              <a:gd name="connsiteY18" fmla="*/ 1 h 6858000"/>
              <a:gd name="connsiteX19" fmla="*/ 12084002 w 12192002"/>
              <a:gd name="connsiteY19" fmla="*/ 1 h 6858000"/>
              <a:gd name="connsiteX0" fmla="*/ 108003 w 12192002"/>
              <a:gd name="connsiteY0" fmla="*/ 616000 h 7365999"/>
              <a:gd name="connsiteX1" fmla="*/ 108003 w 12192002"/>
              <a:gd name="connsiteY1" fmla="*/ 7257999 h 7365999"/>
              <a:gd name="connsiteX2" fmla="*/ 12084002 w 12192002"/>
              <a:gd name="connsiteY2" fmla="*/ 7257999 h 7365999"/>
              <a:gd name="connsiteX3" fmla="*/ 12084002 w 12192002"/>
              <a:gd name="connsiteY3" fmla="*/ 616000 h 7365999"/>
              <a:gd name="connsiteX4" fmla="*/ 108003 w 12192002"/>
              <a:gd name="connsiteY4" fmla="*/ 616000 h 7365999"/>
              <a:gd name="connsiteX5" fmla="*/ 12084002 w 12192002"/>
              <a:gd name="connsiteY5" fmla="*/ 508000 h 7365999"/>
              <a:gd name="connsiteX6" fmla="*/ 12192002 w 12192002"/>
              <a:gd name="connsiteY6" fmla="*/ 507999 h 7365999"/>
              <a:gd name="connsiteX7" fmla="*/ 12192002 w 12192002"/>
              <a:gd name="connsiteY7" fmla="*/ 508000 h 7365999"/>
              <a:gd name="connsiteX8" fmla="*/ 12192002 w 12192002"/>
              <a:gd name="connsiteY8" fmla="*/ 7365999 h 7365999"/>
              <a:gd name="connsiteX9" fmla="*/ 12192002 w 12192002"/>
              <a:gd name="connsiteY9" fmla="*/ 7365999 h 7365999"/>
              <a:gd name="connsiteX10" fmla="*/ 3 w 12192002"/>
              <a:gd name="connsiteY10" fmla="*/ 7365999 h 7365999"/>
              <a:gd name="connsiteX11" fmla="*/ 3 w 12192002"/>
              <a:gd name="connsiteY11" fmla="*/ 7365999 h 7365999"/>
              <a:gd name="connsiteX12" fmla="*/ 1 w 12192002"/>
              <a:gd name="connsiteY12" fmla="*/ 7365999 h 7365999"/>
              <a:gd name="connsiteX13" fmla="*/ 0 w 12192002"/>
              <a:gd name="connsiteY13" fmla="*/ 508000 h 7365999"/>
              <a:gd name="connsiteX14" fmla="*/ 3 w 12192002"/>
              <a:gd name="connsiteY14" fmla="*/ 508000 h 7365999"/>
              <a:gd name="connsiteX15" fmla="*/ 3 w 12192002"/>
              <a:gd name="connsiteY15" fmla="*/ 507999 h 7365999"/>
              <a:gd name="connsiteX16" fmla="*/ 108003 w 12192002"/>
              <a:gd name="connsiteY16" fmla="*/ 507999 h 7365999"/>
              <a:gd name="connsiteX17" fmla="*/ 108003 w 12192002"/>
              <a:gd name="connsiteY17" fmla="*/ 508000 h 7365999"/>
              <a:gd name="connsiteX18" fmla="*/ 12084002 w 12192002"/>
              <a:gd name="connsiteY18" fmla="*/ 508000 h 7365999"/>
              <a:gd name="connsiteX0" fmla="*/ 108003 w 12192002"/>
              <a:gd name="connsiteY0" fmla="*/ 616000 h 7365999"/>
              <a:gd name="connsiteX1" fmla="*/ 108003 w 12192002"/>
              <a:gd name="connsiteY1" fmla="*/ 7257999 h 7365999"/>
              <a:gd name="connsiteX2" fmla="*/ 12084002 w 12192002"/>
              <a:gd name="connsiteY2" fmla="*/ 7257999 h 7365999"/>
              <a:gd name="connsiteX3" fmla="*/ 12084002 w 12192002"/>
              <a:gd name="connsiteY3" fmla="*/ 616000 h 7365999"/>
              <a:gd name="connsiteX4" fmla="*/ 108003 w 12192002"/>
              <a:gd name="connsiteY4" fmla="*/ 616000 h 7365999"/>
              <a:gd name="connsiteX5" fmla="*/ 12084002 w 12192002"/>
              <a:gd name="connsiteY5" fmla="*/ 508000 h 7365999"/>
              <a:gd name="connsiteX6" fmla="*/ 12192002 w 12192002"/>
              <a:gd name="connsiteY6" fmla="*/ 507999 h 7365999"/>
              <a:gd name="connsiteX7" fmla="*/ 12192002 w 12192002"/>
              <a:gd name="connsiteY7" fmla="*/ 508000 h 7365999"/>
              <a:gd name="connsiteX8" fmla="*/ 12192002 w 12192002"/>
              <a:gd name="connsiteY8" fmla="*/ 7365999 h 7365999"/>
              <a:gd name="connsiteX9" fmla="*/ 12192002 w 12192002"/>
              <a:gd name="connsiteY9" fmla="*/ 7365999 h 7365999"/>
              <a:gd name="connsiteX10" fmla="*/ 3 w 12192002"/>
              <a:gd name="connsiteY10" fmla="*/ 7365999 h 7365999"/>
              <a:gd name="connsiteX11" fmla="*/ 3 w 12192002"/>
              <a:gd name="connsiteY11" fmla="*/ 7365999 h 7365999"/>
              <a:gd name="connsiteX12" fmla="*/ 1 w 12192002"/>
              <a:gd name="connsiteY12" fmla="*/ 7365999 h 7365999"/>
              <a:gd name="connsiteX13" fmla="*/ 0 w 12192002"/>
              <a:gd name="connsiteY13" fmla="*/ 508000 h 7365999"/>
              <a:gd name="connsiteX14" fmla="*/ 3 w 12192002"/>
              <a:gd name="connsiteY14" fmla="*/ 508000 h 7365999"/>
              <a:gd name="connsiteX15" fmla="*/ 3 w 12192002"/>
              <a:gd name="connsiteY15" fmla="*/ 507999 h 7365999"/>
              <a:gd name="connsiteX16" fmla="*/ 108003 w 12192002"/>
              <a:gd name="connsiteY16" fmla="*/ 507999 h 7365999"/>
              <a:gd name="connsiteX17" fmla="*/ 12084002 w 12192002"/>
              <a:gd name="connsiteY17" fmla="*/ 508000 h 7365999"/>
              <a:gd name="connsiteX0" fmla="*/ 108003 w 12192002"/>
              <a:gd name="connsiteY0" fmla="*/ 616000 h 7365999"/>
              <a:gd name="connsiteX1" fmla="*/ 108003 w 12192002"/>
              <a:gd name="connsiteY1" fmla="*/ 7257999 h 7365999"/>
              <a:gd name="connsiteX2" fmla="*/ 12084002 w 12192002"/>
              <a:gd name="connsiteY2" fmla="*/ 7257999 h 7365999"/>
              <a:gd name="connsiteX3" fmla="*/ 12084002 w 12192002"/>
              <a:gd name="connsiteY3" fmla="*/ 616000 h 7365999"/>
              <a:gd name="connsiteX4" fmla="*/ 108003 w 12192002"/>
              <a:gd name="connsiteY4" fmla="*/ 616000 h 7365999"/>
              <a:gd name="connsiteX5" fmla="*/ 12084002 w 12192002"/>
              <a:gd name="connsiteY5" fmla="*/ 508000 h 7365999"/>
              <a:gd name="connsiteX6" fmla="*/ 12192002 w 12192002"/>
              <a:gd name="connsiteY6" fmla="*/ 507999 h 7365999"/>
              <a:gd name="connsiteX7" fmla="*/ 12192002 w 12192002"/>
              <a:gd name="connsiteY7" fmla="*/ 508000 h 7365999"/>
              <a:gd name="connsiteX8" fmla="*/ 12192002 w 12192002"/>
              <a:gd name="connsiteY8" fmla="*/ 7365999 h 7365999"/>
              <a:gd name="connsiteX9" fmla="*/ 12192002 w 12192002"/>
              <a:gd name="connsiteY9" fmla="*/ 7365999 h 7365999"/>
              <a:gd name="connsiteX10" fmla="*/ 3 w 12192002"/>
              <a:gd name="connsiteY10" fmla="*/ 7365999 h 7365999"/>
              <a:gd name="connsiteX11" fmla="*/ 3 w 12192002"/>
              <a:gd name="connsiteY11" fmla="*/ 7365999 h 7365999"/>
              <a:gd name="connsiteX12" fmla="*/ 1 w 12192002"/>
              <a:gd name="connsiteY12" fmla="*/ 7365999 h 7365999"/>
              <a:gd name="connsiteX13" fmla="*/ 0 w 12192002"/>
              <a:gd name="connsiteY13" fmla="*/ 508000 h 7365999"/>
              <a:gd name="connsiteX14" fmla="*/ 3 w 12192002"/>
              <a:gd name="connsiteY14" fmla="*/ 508000 h 7365999"/>
              <a:gd name="connsiteX15" fmla="*/ 3 w 12192002"/>
              <a:gd name="connsiteY15" fmla="*/ 507999 h 7365999"/>
              <a:gd name="connsiteX16" fmla="*/ 12084002 w 12192002"/>
              <a:gd name="connsiteY16" fmla="*/ 508000 h 7365999"/>
              <a:gd name="connsiteX0" fmla="*/ 108003 w 12192002"/>
              <a:gd name="connsiteY0" fmla="*/ 616000 h 7365999"/>
              <a:gd name="connsiteX1" fmla="*/ 108003 w 12192002"/>
              <a:gd name="connsiteY1" fmla="*/ 7257999 h 7365999"/>
              <a:gd name="connsiteX2" fmla="*/ 12084002 w 12192002"/>
              <a:gd name="connsiteY2" fmla="*/ 7257999 h 7365999"/>
              <a:gd name="connsiteX3" fmla="*/ 12084002 w 12192002"/>
              <a:gd name="connsiteY3" fmla="*/ 616000 h 7365999"/>
              <a:gd name="connsiteX4" fmla="*/ 108003 w 12192002"/>
              <a:gd name="connsiteY4" fmla="*/ 616000 h 7365999"/>
              <a:gd name="connsiteX5" fmla="*/ 3 w 12192002"/>
              <a:gd name="connsiteY5" fmla="*/ 507999 h 7365999"/>
              <a:gd name="connsiteX6" fmla="*/ 12192002 w 12192002"/>
              <a:gd name="connsiteY6" fmla="*/ 507999 h 7365999"/>
              <a:gd name="connsiteX7" fmla="*/ 12192002 w 12192002"/>
              <a:gd name="connsiteY7" fmla="*/ 508000 h 7365999"/>
              <a:gd name="connsiteX8" fmla="*/ 12192002 w 12192002"/>
              <a:gd name="connsiteY8" fmla="*/ 7365999 h 7365999"/>
              <a:gd name="connsiteX9" fmla="*/ 12192002 w 12192002"/>
              <a:gd name="connsiteY9" fmla="*/ 7365999 h 7365999"/>
              <a:gd name="connsiteX10" fmla="*/ 3 w 12192002"/>
              <a:gd name="connsiteY10" fmla="*/ 7365999 h 7365999"/>
              <a:gd name="connsiteX11" fmla="*/ 3 w 12192002"/>
              <a:gd name="connsiteY11" fmla="*/ 7365999 h 7365999"/>
              <a:gd name="connsiteX12" fmla="*/ 1 w 12192002"/>
              <a:gd name="connsiteY12" fmla="*/ 7365999 h 7365999"/>
              <a:gd name="connsiteX13" fmla="*/ 0 w 12192002"/>
              <a:gd name="connsiteY13" fmla="*/ 508000 h 7365999"/>
              <a:gd name="connsiteX14" fmla="*/ 3 w 12192002"/>
              <a:gd name="connsiteY14" fmla="*/ 508000 h 7365999"/>
              <a:gd name="connsiteX15" fmla="*/ 3 w 12192002"/>
              <a:gd name="connsiteY15" fmla="*/ 507999 h 736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2" h="7365999">
                <a:moveTo>
                  <a:pt x="108003" y="616000"/>
                </a:moveTo>
                <a:lnTo>
                  <a:pt x="108003" y="7257999"/>
                </a:lnTo>
                <a:lnTo>
                  <a:pt x="12084002" y="7257999"/>
                </a:lnTo>
                <a:lnTo>
                  <a:pt x="12084002" y="616000"/>
                </a:lnTo>
                <a:lnTo>
                  <a:pt x="108003" y="616000"/>
                </a:lnTo>
                <a:close/>
                <a:moveTo>
                  <a:pt x="3" y="507999"/>
                </a:moveTo>
                <a:lnTo>
                  <a:pt x="12192002" y="507999"/>
                </a:lnTo>
                <a:lnTo>
                  <a:pt x="12192002" y="508000"/>
                </a:lnTo>
                <a:lnTo>
                  <a:pt x="12192002" y="7365999"/>
                </a:lnTo>
                <a:lnTo>
                  <a:pt x="12192002" y="7365999"/>
                </a:lnTo>
                <a:lnTo>
                  <a:pt x="3" y="7365999"/>
                </a:lnTo>
                <a:lnTo>
                  <a:pt x="3" y="7365999"/>
                </a:lnTo>
                <a:lnTo>
                  <a:pt x="1" y="7365999"/>
                </a:lnTo>
                <a:cubicBezTo>
                  <a:pt x="1" y="6222999"/>
                  <a:pt x="0" y="1651000"/>
                  <a:pt x="0" y="508000"/>
                </a:cubicBezTo>
                <a:cubicBezTo>
                  <a:pt x="0" y="-635000"/>
                  <a:pt x="2" y="508000"/>
                  <a:pt x="3" y="508000"/>
                </a:cubicBezTo>
                <a:lnTo>
                  <a:pt x="3" y="50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65C8860-F80D-4015-B6F2-FD0E18003E6A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6700" y="6231442"/>
            <a:ext cx="1207870" cy="67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76" r:id="rId4"/>
    <p:sldLayoutId id="2147483675" r:id="rId5"/>
    <p:sldLayoutId id="2147483650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53" r:id="rId12"/>
    <p:sldLayoutId id="2147483668" r:id="rId13"/>
    <p:sldLayoutId id="2147483669" r:id="rId14"/>
    <p:sldLayoutId id="2147483661" r:id="rId15"/>
    <p:sldLayoutId id="2147483652" r:id="rId16"/>
    <p:sldLayoutId id="2147483656" r:id="rId17"/>
    <p:sldLayoutId id="2147483670" r:id="rId18"/>
    <p:sldLayoutId id="2147483671" r:id="rId19"/>
    <p:sldLayoutId id="2147483672" r:id="rId20"/>
    <p:sldLayoutId id="2147483673" r:id="rId21"/>
    <p:sldLayoutId id="2147483657" r:id="rId22"/>
    <p:sldLayoutId id="2147483654" r:id="rId23"/>
    <p:sldLayoutId id="2147483674" r:id="rId24"/>
    <p:sldLayoutId id="2147483677" r:id="rId25"/>
    <p:sldLayoutId id="2147483678" r:id="rId26"/>
    <p:sldLayoutId id="2147483667" r:id="rId27"/>
    <p:sldLayoutId id="2147483679" r:id="rId28"/>
    <p:sldLayoutId id="2147483680" r:id="rId29"/>
    <p:sldLayoutId id="2147483681" r:id="rId30"/>
    <p:sldLayoutId id="2147483655" r:id="rId3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Arial" panose="020B0604020202020204" pitchFamily="34" charset="0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Arial" panose="020B0604020202020204" pitchFamily="34" charset="0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Arial" panose="020B0604020202020204" pitchFamily="34" charset="0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Arial" panose="020B0604020202020204" pitchFamily="34" charset="0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版面配置區 10" descr="一輛自行車的前輪在一座大廈前面，一隻腳穿著運動鞋&#10;">
            <a:extLst>
              <a:ext uri="{FF2B5EF4-FFF2-40B4-BE49-F238E27FC236}">
                <a16:creationId xmlns:a16="http://schemas.microsoft.com/office/drawing/2014/main" id="{4148EE3D-B18F-4050-A0E4-BB79AF76A4A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8000" y="108000"/>
            <a:ext cx="6573838" cy="6635750"/>
          </a:xfrm>
        </p:spPr>
      </p:pic>
      <p:grpSp>
        <p:nvGrpSpPr>
          <p:cNvPr id="4" name="群組 3" descr="三個三角形外框，強調出影像">
            <a:extLst>
              <a:ext uri="{FF2B5EF4-FFF2-40B4-BE49-F238E27FC236}">
                <a16:creationId xmlns:a16="http://schemas.microsoft.com/office/drawing/2014/main" id="{2D5C8341-DC6A-4348-90C6-7D96336E23A4}"/>
              </a:ext>
            </a:extLst>
          </p:cNvPr>
          <p:cNvGrpSpPr/>
          <p:nvPr/>
        </p:nvGrpSpPr>
        <p:grpSpPr>
          <a:xfrm>
            <a:off x="2259641" y="2040344"/>
            <a:ext cx="1969659" cy="2593986"/>
            <a:chOff x="2259641" y="2040344"/>
            <a:chExt cx="1969659" cy="2593986"/>
          </a:xfrm>
        </p:grpSpPr>
        <p:sp>
          <p:nvSpPr>
            <p:cNvPr id="21" name="等腰三角形 20" descr="裝飾的三角形">
              <a:extLst>
                <a:ext uri="{FF2B5EF4-FFF2-40B4-BE49-F238E27FC236}">
                  <a16:creationId xmlns:a16="http://schemas.microsoft.com/office/drawing/2014/main" id="{842A5801-9929-4849-BB70-665479BCAD9F}"/>
                </a:ext>
              </a:extLst>
            </p:cNvPr>
            <p:cNvSpPr/>
            <p:nvPr/>
          </p:nvSpPr>
          <p:spPr>
            <a:xfrm rot="10800000">
              <a:off x="2739123" y="2040344"/>
              <a:ext cx="740512" cy="503107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2" name="等腰三角形 21" descr="裝飾的三角形">
              <a:extLst>
                <a:ext uri="{FF2B5EF4-FFF2-40B4-BE49-F238E27FC236}">
                  <a16:creationId xmlns:a16="http://schemas.microsoft.com/office/drawing/2014/main" id="{C55A5A72-BCE3-43E5-B9EC-133727EDFE71}"/>
                </a:ext>
              </a:extLst>
            </p:cNvPr>
            <p:cNvSpPr/>
            <p:nvPr/>
          </p:nvSpPr>
          <p:spPr>
            <a:xfrm rot="10800000">
              <a:off x="2259641" y="2900399"/>
              <a:ext cx="1689239" cy="1147676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3" name="等腰三角形 22" descr="裝飾的三角形">
              <a:extLst>
                <a:ext uri="{FF2B5EF4-FFF2-40B4-BE49-F238E27FC236}">
                  <a16:creationId xmlns:a16="http://schemas.microsoft.com/office/drawing/2014/main" id="{655C0B66-681D-4015-BBF2-03DAF6FB834F}"/>
                </a:ext>
              </a:extLst>
            </p:cNvPr>
            <p:cNvSpPr/>
            <p:nvPr/>
          </p:nvSpPr>
          <p:spPr>
            <a:xfrm>
              <a:off x="3683558" y="4263551"/>
              <a:ext cx="545742" cy="370779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385DE16E-1A6B-4502-BE86-BD1EA651BA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91109" y="4357331"/>
            <a:ext cx="4000584" cy="553998"/>
          </a:xfrm>
        </p:spPr>
        <p:txBody>
          <a:bodyPr rtlCol="0"/>
          <a:lstStyle/>
          <a:p>
            <a:pPr rtl="0"/>
            <a:r>
              <a:rPr lang="en-US" altLang="zh-TW" sz="40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110</a:t>
            </a:r>
            <a:r>
              <a:rPr lang="zh-TW" altLang="en-US" sz="40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en-US" altLang="zh-TW" sz="40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</a:t>
            </a:r>
            <a:r>
              <a:rPr lang="zh-TW" altLang="en-US" sz="40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en-US" altLang="zh-TW" sz="40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5</a:t>
            </a:r>
            <a:r>
              <a:rPr lang="zh-TW" altLang="en-US" sz="40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en-US" altLang="zh-TW" sz="40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r>
            <a:r>
              <a:rPr lang="zh-TW" altLang="en-US" sz="40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en-US" altLang="zh-TW" sz="40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5</a:t>
            </a:r>
            <a:r>
              <a:rPr lang="zh-TW" altLang="en-US" sz="40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en-US" altLang="zh-TW" sz="40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r>
            <a:r>
              <a:rPr lang="zh-TW" altLang="en-US" sz="40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en-US" altLang="zh-TW" sz="40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9</a:t>
            </a:r>
            <a:r>
              <a:rPr lang="zh-TW" altLang="en-US" sz="40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 張 仕 盟</a:t>
            </a:r>
          </a:p>
        </p:txBody>
      </p:sp>
      <p:sp>
        <p:nvSpPr>
          <p:cNvPr id="42" name="標題 1">
            <a:extLst>
              <a:ext uri="{FF2B5EF4-FFF2-40B4-BE49-F238E27FC236}">
                <a16:creationId xmlns:a16="http://schemas.microsoft.com/office/drawing/2014/main" id="{D2A66A00-2AF9-4C25-8355-C424244C6BC4}"/>
              </a:ext>
            </a:extLst>
          </p:cNvPr>
          <p:cNvSpPr txBox="1">
            <a:spLocks/>
          </p:cNvSpPr>
          <p:nvPr/>
        </p:nvSpPr>
        <p:spPr>
          <a:xfrm>
            <a:off x="6457345" y="1682500"/>
            <a:ext cx="5668112" cy="1218795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  <a:scene3d>
              <a:camera prst="perspectiveContrastingLeftFacing" fov="6300000">
                <a:rot lat="20400000" lon="780000" rev="0"/>
              </a:camera>
              <a:lightRig rig="freezing" dir="t">
                <a:rot lat="0" lon="0" rev="600000"/>
              </a:lightRig>
            </a:scene3d>
            <a:sp3d extrusionH="196850" contourW="25400" prstMaterial="clear">
              <a:bevelT w="44450" h="38100" prst="relaxedInse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ZA" sz="7000" b="1" spc="-600" dirty="0">
                <a:gradFill>
                  <a:gsLst>
                    <a:gs pos="0">
                      <a:srgbClr val="C5ECF1"/>
                    </a:gs>
                    <a:gs pos="48000">
                      <a:srgbClr val="6FC0EF"/>
                    </a:gs>
                    <a:gs pos="48000">
                      <a:srgbClr val="235FA8"/>
                    </a:gs>
                    <a:gs pos="98230">
                      <a:schemeClr val="bg1"/>
                    </a:gs>
                    <a:gs pos="79000">
                      <a:srgbClr val="FDFCFC"/>
                    </a:gs>
                  </a:gsLst>
                  <a:lin ang="5400000" scaled="1"/>
                </a:gradFill>
                <a:effectLst>
                  <a:glow rad="152400">
                    <a:srgbClr val="7030A0">
                      <a:alpha val="40000"/>
                    </a:srgbClr>
                  </a:glow>
                  <a:outerShdw blurRad="25400" dist="25400" dir="2400000" algn="tl" rotWithShape="0">
                    <a:srgbClr val="FF0066"/>
                  </a:outerShdw>
                </a:effectLst>
                <a:latin typeface="Century Gothic" panose="020B0502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zh-TW" altLang="en-US" sz="8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公車驚魂記</a:t>
            </a:r>
          </a:p>
        </p:txBody>
      </p:sp>
    </p:spTree>
    <p:extLst>
      <p:ext uri="{BB962C8B-B14F-4D97-AF65-F5344CB8AC3E}">
        <p14:creationId xmlns:p14="http://schemas.microsoft.com/office/powerpoint/2010/main" val="418223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6FA783B-2A96-465F-931A-E2DD81D28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38" name="圖片版面配置區 37" descr="金黃色舊車，停在棕樹前面的路上">
            <a:extLst>
              <a:ext uri="{FF2B5EF4-FFF2-40B4-BE49-F238E27FC236}">
                <a16:creationId xmlns:a16="http://schemas.microsoft.com/office/drawing/2014/main" id="{9DB4AA5D-EC26-42FF-B721-D6B63F126D5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4095" y="108000"/>
            <a:ext cx="4348305" cy="6083250"/>
          </a:xfrm>
        </p:spPr>
      </p:pic>
      <p:grpSp>
        <p:nvGrpSpPr>
          <p:cNvPr id="2" name="群組 1" descr="三個三角形外框，強調出影像">
            <a:extLst>
              <a:ext uri="{FF2B5EF4-FFF2-40B4-BE49-F238E27FC236}">
                <a16:creationId xmlns:a16="http://schemas.microsoft.com/office/drawing/2014/main" id="{B4815C37-BD9E-43A0-B8B0-69DFC288E7CE}"/>
              </a:ext>
            </a:extLst>
          </p:cNvPr>
          <p:cNvGrpSpPr/>
          <p:nvPr/>
        </p:nvGrpSpPr>
        <p:grpSpPr>
          <a:xfrm>
            <a:off x="2743307" y="1421269"/>
            <a:ext cx="1969659" cy="2593986"/>
            <a:chOff x="2743307" y="1421269"/>
            <a:chExt cx="1969659" cy="2593986"/>
          </a:xfrm>
        </p:grpSpPr>
        <p:sp>
          <p:nvSpPr>
            <p:cNvPr id="27" name="等腰三角形 26" descr="裝飾的三角形">
              <a:extLst>
                <a:ext uri="{FF2B5EF4-FFF2-40B4-BE49-F238E27FC236}">
                  <a16:creationId xmlns:a16="http://schemas.microsoft.com/office/drawing/2014/main" id="{AF43AC19-9857-4182-92FA-671EBE1517FF}"/>
                </a:ext>
              </a:extLst>
            </p:cNvPr>
            <p:cNvSpPr/>
            <p:nvPr/>
          </p:nvSpPr>
          <p:spPr>
            <a:xfrm rot="10800000">
              <a:off x="3222789" y="1421269"/>
              <a:ext cx="740512" cy="503107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8" name="等腰三角形 27" descr="裝飾的三角形">
              <a:extLst>
                <a:ext uri="{FF2B5EF4-FFF2-40B4-BE49-F238E27FC236}">
                  <a16:creationId xmlns:a16="http://schemas.microsoft.com/office/drawing/2014/main" id="{1AEFFFFC-2F55-474E-BE2B-34F6565E0AFA}"/>
                </a:ext>
              </a:extLst>
            </p:cNvPr>
            <p:cNvSpPr/>
            <p:nvPr/>
          </p:nvSpPr>
          <p:spPr>
            <a:xfrm rot="10800000">
              <a:off x="2743307" y="2281324"/>
              <a:ext cx="1689239" cy="1147676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9" name="等腰三角形 28" descr="裝飾的三角形">
              <a:extLst>
                <a:ext uri="{FF2B5EF4-FFF2-40B4-BE49-F238E27FC236}">
                  <a16:creationId xmlns:a16="http://schemas.microsoft.com/office/drawing/2014/main" id="{5F00BDF3-3184-4AE2-B847-24595A3C55A5}"/>
                </a:ext>
              </a:extLst>
            </p:cNvPr>
            <p:cNvSpPr/>
            <p:nvPr/>
          </p:nvSpPr>
          <p:spPr>
            <a:xfrm>
              <a:off x="4167224" y="3644476"/>
              <a:ext cx="545742" cy="370779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E9387D84-59D0-407F-B754-632FFF8DF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6429" y="1151998"/>
            <a:ext cx="2704735" cy="4927068"/>
          </a:xfrm>
        </p:spPr>
        <p:txBody>
          <a:bodyPr rtlCol="0"/>
          <a:lstStyle/>
          <a:p>
            <a:pPr mar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3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故事是這樣開始的</a:t>
            </a:r>
            <a:r>
              <a:rPr lang="en-US" altLang="zh-TW" sz="3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…</a:t>
            </a:r>
          </a:p>
          <a:p>
            <a:pPr marL="0" indent="0" rtl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3200" dirty="0"/>
              <a:t>當年我</a:t>
            </a:r>
            <a:r>
              <a:rPr lang="en-US" altLang="zh-TW" sz="3200" dirty="0"/>
              <a:t>18</a:t>
            </a:r>
            <a:r>
              <a:rPr lang="zh-TW" altLang="en-US" sz="3200" dirty="0"/>
              <a:t>歲</a:t>
            </a:r>
            <a:endParaRPr lang="en-US" altLang="zh-TW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3200" dirty="0"/>
              <a:t>人在英國遊學</a:t>
            </a:r>
            <a:endParaRPr lang="en-US" altLang="zh-TW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3200" dirty="0"/>
              <a:t>牛津，大學城</a:t>
            </a:r>
          </a:p>
        </p:txBody>
      </p:sp>
      <p:cxnSp>
        <p:nvCxnSpPr>
          <p:cNvPr id="40" name="直線接點​​(S) 39" descr="分隔線">
            <a:extLst>
              <a:ext uri="{FF2B5EF4-FFF2-40B4-BE49-F238E27FC236}">
                <a16:creationId xmlns:a16="http://schemas.microsoft.com/office/drawing/2014/main" id="{F598035F-AEB0-448B-8CFD-03AEC41F6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81165" y="1252330"/>
            <a:ext cx="0" cy="465092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內容版面配置區 4">
            <a:extLst>
              <a:ext uri="{FF2B5EF4-FFF2-40B4-BE49-F238E27FC236}">
                <a16:creationId xmlns:a16="http://schemas.microsoft.com/office/drawing/2014/main" id="{DDEF8F4C-1805-4BA1-B749-8238752D9781}"/>
              </a:ext>
            </a:extLst>
          </p:cNvPr>
          <p:cNvSpPr txBox="1">
            <a:spLocks/>
          </p:cNvSpPr>
          <p:nvPr/>
        </p:nvSpPr>
        <p:spPr>
          <a:xfrm>
            <a:off x="9295798" y="1151999"/>
            <a:ext cx="2557535" cy="4927067"/>
          </a:xfrm>
          <a:prstGeom prst="rect">
            <a:avLst/>
          </a:prstGeom>
        </p:spPr>
        <p:txBody>
          <a:bodyPr vert="horz" wrap="square" lIns="0" tIns="0" rIns="0" bIns="0" numCol="1" spcCol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ts val="2200"/>
              </a:lnSpc>
              <a:spcBef>
                <a:spcPts val="0"/>
              </a:spcBef>
              <a:buNone/>
            </a:pPr>
            <a:endParaRPr lang="zh-TW" altLang="en-US" sz="13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0" indent="0" rtl="0">
              <a:lnSpc>
                <a:spcPts val="2200"/>
              </a:lnSpc>
              <a:spcBef>
                <a:spcPts val="0"/>
              </a:spcBef>
              <a:buNone/>
            </a:pPr>
            <a:endParaRPr lang="zh-TW" altLang="en-US" sz="13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0" name="投影片編號版面配置區 29">
            <a:extLst>
              <a:ext uri="{FF2B5EF4-FFF2-40B4-BE49-F238E27FC236}">
                <a16:creationId xmlns:a16="http://schemas.microsoft.com/office/drawing/2014/main" id="{F3158FD9-70ED-4C10-B7CE-63D15C2FD3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2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78BF4F6-8A17-11A9-0BF6-DD4364980A4A}"/>
              </a:ext>
            </a:extLst>
          </p:cNvPr>
          <p:cNvSpPr/>
          <p:nvPr/>
        </p:nvSpPr>
        <p:spPr>
          <a:xfrm>
            <a:off x="10112188" y="6243638"/>
            <a:ext cx="1946802" cy="557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C9BAC49-54A5-0D76-80A7-F5D77B6ACC0E}"/>
              </a:ext>
            </a:extLst>
          </p:cNvPr>
          <p:cNvSpPr/>
          <p:nvPr/>
        </p:nvSpPr>
        <p:spPr>
          <a:xfrm>
            <a:off x="7987553" y="385482"/>
            <a:ext cx="1864658" cy="393452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C778304-6C9E-2F60-8A21-98BF5D0DB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159" y="107998"/>
            <a:ext cx="4337841" cy="608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02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6FA783B-2A96-465F-931A-E2DD81D28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38" name="圖片版面配置區 37" descr="金黃色舊車，停在棕樹前面的路上">
            <a:extLst>
              <a:ext uri="{FF2B5EF4-FFF2-40B4-BE49-F238E27FC236}">
                <a16:creationId xmlns:a16="http://schemas.microsoft.com/office/drawing/2014/main" id="{9DB4AA5D-EC26-42FF-B721-D6B63F126D5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4095" y="108000"/>
            <a:ext cx="4348305" cy="6083250"/>
          </a:xfrm>
        </p:spPr>
      </p:pic>
      <p:grpSp>
        <p:nvGrpSpPr>
          <p:cNvPr id="2" name="群組 1" descr="三個三角形外框，強調出影像">
            <a:extLst>
              <a:ext uri="{FF2B5EF4-FFF2-40B4-BE49-F238E27FC236}">
                <a16:creationId xmlns:a16="http://schemas.microsoft.com/office/drawing/2014/main" id="{B4815C37-BD9E-43A0-B8B0-69DFC288E7CE}"/>
              </a:ext>
            </a:extLst>
          </p:cNvPr>
          <p:cNvGrpSpPr/>
          <p:nvPr/>
        </p:nvGrpSpPr>
        <p:grpSpPr>
          <a:xfrm>
            <a:off x="2743307" y="1421269"/>
            <a:ext cx="1969659" cy="2593986"/>
            <a:chOff x="2743307" y="1421269"/>
            <a:chExt cx="1969659" cy="2593986"/>
          </a:xfrm>
        </p:grpSpPr>
        <p:sp>
          <p:nvSpPr>
            <p:cNvPr id="27" name="等腰三角形 26" descr="裝飾的三角形">
              <a:extLst>
                <a:ext uri="{FF2B5EF4-FFF2-40B4-BE49-F238E27FC236}">
                  <a16:creationId xmlns:a16="http://schemas.microsoft.com/office/drawing/2014/main" id="{AF43AC19-9857-4182-92FA-671EBE1517FF}"/>
                </a:ext>
              </a:extLst>
            </p:cNvPr>
            <p:cNvSpPr/>
            <p:nvPr/>
          </p:nvSpPr>
          <p:spPr>
            <a:xfrm rot="10800000">
              <a:off x="3222789" y="1421269"/>
              <a:ext cx="740512" cy="503107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8" name="等腰三角形 27" descr="裝飾的三角形">
              <a:extLst>
                <a:ext uri="{FF2B5EF4-FFF2-40B4-BE49-F238E27FC236}">
                  <a16:creationId xmlns:a16="http://schemas.microsoft.com/office/drawing/2014/main" id="{1AEFFFFC-2F55-474E-BE2B-34F6565E0AFA}"/>
                </a:ext>
              </a:extLst>
            </p:cNvPr>
            <p:cNvSpPr/>
            <p:nvPr/>
          </p:nvSpPr>
          <p:spPr>
            <a:xfrm rot="10800000">
              <a:off x="2743307" y="2281324"/>
              <a:ext cx="1689239" cy="1147676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9" name="等腰三角形 28" descr="裝飾的三角形">
              <a:extLst>
                <a:ext uri="{FF2B5EF4-FFF2-40B4-BE49-F238E27FC236}">
                  <a16:creationId xmlns:a16="http://schemas.microsoft.com/office/drawing/2014/main" id="{5F00BDF3-3184-4AE2-B847-24595A3C55A5}"/>
                </a:ext>
              </a:extLst>
            </p:cNvPr>
            <p:cNvSpPr/>
            <p:nvPr/>
          </p:nvSpPr>
          <p:spPr>
            <a:xfrm>
              <a:off x="4167224" y="3644476"/>
              <a:ext cx="545742" cy="370779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E9387D84-59D0-407F-B754-632FFF8DF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6429" y="1151998"/>
            <a:ext cx="2704735" cy="4927068"/>
          </a:xfrm>
        </p:spPr>
        <p:txBody>
          <a:bodyPr rtlCol="0"/>
          <a:lstStyle/>
          <a:p>
            <a:pPr mar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3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當地第三天</a:t>
            </a:r>
            <a:endParaRPr lang="en-US" altLang="zh-TW" sz="3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0" indent="0" rtl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3200" dirty="0"/>
          </a:p>
          <a:p>
            <a:pPr mar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3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歡迎派對</a:t>
            </a:r>
            <a:endParaRPr lang="en-US" altLang="zh-TW" sz="3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0" indent="0" rtl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3200" dirty="0"/>
          </a:p>
          <a:p>
            <a:pPr mar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3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人生第一次</a:t>
            </a:r>
            <a:endParaRPr lang="en-US" altLang="zh-TW" sz="3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0" indent="0" rtl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3200" dirty="0"/>
          </a:p>
          <a:p>
            <a:pPr mar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3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去酒吧喝酒</a:t>
            </a:r>
          </a:p>
        </p:txBody>
      </p:sp>
      <p:cxnSp>
        <p:nvCxnSpPr>
          <p:cNvPr id="40" name="直線接點​​(S) 39" descr="分隔線">
            <a:extLst>
              <a:ext uri="{FF2B5EF4-FFF2-40B4-BE49-F238E27FC236}">
                <a16:creationId xmlns:a16="http://schemas.microsoft.com/office/drawing/2014/main" id="{F598035F-AEB0-448B-8CFD-03AEC41F6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81165" y="1252330"/>
            <a:ext cx="0" cy="465092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內容版面配置區 4">
            <a:extLst>
              <a:ext uri="{FF2B5EF4-FFF2-40B4-BE49-F238E27FC236}">
                <a16:creationId xmlns:a16="http://schemas.microsoft.com/office/drawing/2014/main" id="{DDEF8F4C-1805-4BA1-B749-8238752D9781}"/>
              </a:ext>
            </a:extLst>
          </p:cNvPr>
          <p:cNvSpPr txBox="1">
            <a:spLocks/>
          </p:cNvSpPr>
          <p:nvPr/>
        </p:nvSpPr>
        <p:spPr>
          <a:xfrm>
            <a:off x="9295798" y="1151999"/>
            <a:ext cx="2557535" cy="4927067"/>
          </a:xfrm>
          <a:prstGeom prst="rect">
            <a:avLst/>
          </a:prstGeom>
        </p:spPr>
        <p:txBody>
          <a:bodyPr vert="horz" wrap="square" lIns="0" tIns="0" rIns="0" bIns="0" numCol="1" spcCol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ts val="2200"/>
              </a:lnSpc>
              <a:spcBef>
                <a:spcPts val="0"/>
              </a:spcBef>
              <a:buNone/>
            </a:pPr>
            <a:endParaRPr lang="zh-TW" altLang="en-US" sz="13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0" indent="0" rtl="0">
              <a:lnSpc>
                <a:spcPts val="2200"/>
              </a:lnSpc>
              <a:spcBef>
                <a:spcPts val="0"/>
              </a:spcBef>
              <a:buNone/>
            </a:pPr>
            <a:endParaRPr lang="zh-TW" altLang="en-US" sz="13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0" name="投影片編號版面配置區 29">
            <a:extLst>
              <a:ext uri="{FF2B5EF4-FFF2-40B4-BE49-F238E27FC236}">
                <a16:creationId xmlns:a16="http://schemas.microsoft.com/office/drawing/2014/main" id="{F3158FD9-70ED-4C10-B7CE-63D15C2FD3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3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78BF4F6-8A17-11A9-0BF6-DD4364980A4A}"/>
              </a:ext>
            </a:extLst>
          </p:cNvPr>
          <p:cNvSpPr/>
          <p:nvPr/>
        </p:nvSpPr>
        <p:spPr>
          <a:xfrm>
            <a:off x="10112188" y="6243638"/>
            <a:ext cx="1946802" cy="557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C9BAC49-54A5-0D76-80A7-F5D77B6ACC0E}"/>
              </a:ext>
            </a:extLst>
          </p:cNvPr>
          <p:cNvSpPr/>
          <p:nvPr/>
        </p:nvSpPr>
        <p:spPr>
          <a:xfrm>
            <a:off x="7987553" y="385482"/>
            <a:ext cx="1864658" cy="393452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BD56545-E083-3E69-614C-159D1DE06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4093" y="107998"/>
            <a:ext cx="4348305" cy="608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58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6FA783B-2A96-465F-931A-E2DD81D28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38" name="圖片版面配置區 37" descr="金黃色舊車，停在棕樹前面的路上">
            <a:extLst>
              <a:ext uri="{FF2B5EF4-FFF2-40B4-BE49-F238E27FC236}">
                <a16:creationId xmlns:a16="http://schemas.microsoft.com/office/drawing/2014/main" id="{9DB4AA5D-EC26-42FF-B721-D6B63F126D5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4095" y="108000"/>
            <a:ext cx="4348305" cy="6083250"/>
          </a:xfrm>
        </p:spPr>
      </p:pic>
      <p:grpSp>
        <p:nvGrpSpPr>
          <p:cNvPr id="2" name="群組 1" descr="三個三角形外框，強調出影像">
            <a:extLst>
              <a:ext uri="{FF2B5EF4-FFF2-40B4-BE49-F238E27FC236}">
                <a16:creationId xmlns:a16="http://schemas.microsoft.com/office/drawing/2014/main" id="{B4815C37-BD9E-43A0-B8B0-69DFC288E7CE}"/>
              </a:ext>
            </a:extLst>
          </p:cNvPr>
          <p:cNvGrpSpPr/>
          <p:nvPr/>
        </p:nvGrpSpPr>
        <p:grpSpPr>
          <a:xfrm>
            <a:off x="2743307" y="1421269"/>
            <a:ext cx="1969659" cy="2593986"/>
            <a:chOff x="2743307" y="1421269"/>
            <a:chExt cx="1969659" cy="2593986"/>
          </a:xfrm>
        </p:grpSpPr>
        <p:sp>
          <p:nvSpPr>
            <p:cNvPr id="27" name="等腰三角形 26" descr="裝飾的三角形">
              <a:extLst>
                <a:ext uri="{FF2B5EF4-FFF2-40B4-BE49-F238E27FC236}">
                  <a16:creationId xmlns:a16="http://schemas.microsoft.com/office/drawing/2014/main" id="{AF43AC19-9857-4182-92FA-671EBE1517FF}"/>
                </a:ext>
              </a:extLst>
            </p:cNvPr>
            <p:cNvSpPr/>
            <p:nvPr/>
          </p:nvSpPr>
          <p:spPr>
            <a:xfrm rot="10800000">
              <a:off x="3222789" y="1421269"/>
              <a:ext cx="740512" cy="503107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8" name="等腰三角形 27" descr="裝飾的三角形">
              <a:extLst>
                <a:ext uri="{FF2B5EF4-FFF2-40B4-BE49-F238E27FC236}">
                  <a16:creationId xmlns:a16="http://schemas.microsoft.com/office/drawing/2014/main" id="{1AEFFFFC-2F55-474E-BE2B-34F6565E0AFA}"/>
                </a:ext>
              </a:extLst>
            </p:cNvPr>
            <p:cNvSpPr/>
            <p:nvPr/>
          </p:nvSpPr>
          <p:spPr>
            <a:xfrm rot="10800000">
              <a:off x="2743307" y="2281324"/>
              <a:ext cx="1689239" cy="1147676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9" name="等腰三角形 28" descr="裝飾的三角形">
              <a:extLst>
                <a:ext uri="{FF2B5EF4-FFF2-40B4-BE49-F238E27FC236}">
                  <a16:creationId xmlns:a16="http://schemas.microsoft.com/office/drawing/2014/main" id="{5F00BDF3-3184-4AE2-B847-24595A3C55A5}"/>
                </a:ext>
              </a:extLst>
            </p:cNvPr>
            <p:cNvSpPr/>
            <p:nvPr/>
          </p:nvSpPr>
          <p:spPr>
            <a:xfrm>
              <a:off x="4167224" y="3644476"/>
              <a:ext cx="545742" cy="370779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E9387D84-59D0-407F-B754-632FFF8DF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6429" y="1151998"/>
            <a:ext cx="2704735" cy="4927068"/>
          </a:xfrm>
        </p:spPr>
        <p:txBody>
          <a:bodyPr rtlCol="0"/>
          <a:lstStyle/>
          <a:p>
            <a:pPr mar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3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Home Mom</a:t>
            </a:r>
          </a:p>
          <a:p>
            <a:pPr marL="0" indent="0" rtl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3200" dirty="0"/>
          </a:p>
          <a:p>
            <a:pPr mar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3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有提醒</a:t>
            </a:r>
            <a:endParaRPr lang="en-US" altLang="zh-TW" sz="3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0" indent="0" rtl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3200" dirty="0"/>
          </a:p>
          <a:p>
            <a:pPr mar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3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記得回家就好</a:t>
            </a:r>
            <a:endParaRPr lang="en-US" altLang="zh-TW" sz="3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0" indent="0" rtl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3200" dirty="0"/>
          </a:p>
          <a:p>
            <a:pPr mar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3200" dirty="0"/>
              <a:t>我很乖</a:t>
            </a:r>
            <a:endParaRPr lang="en-US" altLang="zh-TW" sz="3200" dirty="0"/>
          </a:p>
          <a:p>
            <a:pPr marL="0" indent="0" rtl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3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3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23:20</a:t>
            </a:r>
            <a:r>
              <a:rPr lang="zh-TW" altLang="en-US" sz="3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搭公車</a:t>
            </a:r>
          </a:p>
        </p:txBody>
      </p:sp>
      <p:cxnSp>
        <p:nvCxnSpPr>
          <p:cNvPr id="40" name="直線接點​​(S) 39" descr="分隔線">
            <a:extLst>
              <a:ext uri="{FF2B5EF4-FFF2-40B4-BE49-F238E27FC236}">
                <a16:creationId xmlns:a16="http://schemas.microsoft.com/office/drawing/2014/main" id="{F598035F-AEB0-448B-8CFD-03AEC41F6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81165" y="1252330"/>
            <a:ext cx="0" cy="465092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內容版面配置區 4">
            <a:extLst>
              <a:ext uri="{FF2B5EF4-FFF2-40B4-BE49-F238E27FC236}">
                <a16:creationId xmlns:a16="http://schemas.microsoft.com/office/drawing/2014/main" id="{DDEF8F4C-1805-4BA1-B749-8238752D9781}"/>
              </a:ext>
            </a:extLst>
          </p:cNvPr>
          <p:cNvSpPr txBox="1">
            <a:spLocks/>
          </p:cNvSpPr>
          <p:nvPr/>
        </p:nvSpPr>
        <p:spPr>
          <a:xfrm>
            <a:off x="9295798" y="1151999"/>
            <a:ext cx="2557535" cy="4927067"/>
          </a:xfrm>
          <a:prstGeom prst="rect">
            <a:avLst/>
          </a:prstGeom>
        </p:spPr>
        <p:txBody>
          <a:bodyPr vert="horz" wrap="square" lIns="0" tIns="0" rIns="0" bIns="0" numCol="1" spcCol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ts val="2200"/>
              </a:lnSpc>
              <a:spcBef>
                <a:spcPts val="0"/>
              </a:spcBef>
              <a:buNone/>
            </a:pPr>
            <a:endParaRPr lang="zh-TW" altLang="en-US" sz="13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0" indent="0" rtl="0">
              <a:lnSpc>
                <a:spcPts val="2200"/>
              </a:lnSpc>
              <a:spcBef>
                <a:spcPts val="0"/>
              </a:spcBef>
              <a:buNone/>
            </a:pPr>
            <a:endParaRPr lang="zh-TW" altLang="en-US" sz="13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0" name="投影片編號版面配置區 29">
            <a:extLst>
              <a:ext uri="{FF2B5EF4-FFF2-40B4-BE49-F238E27FC236}">
                <a16:creationId xmlns:a16="http://schemas.microsoft.com/office/drawing/2014/main" id="{F3158FD9-70ED-4C10-B7CE-63D15C2FD3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4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78BF4F6-8A17-11A9-0BF6-DD4364980A4A}"/>
              </a:ext>
            </a:extLst>
          </p:cNvPr>
          <p:cNvSpPr/>
          <p:nvPr/>
        </p:nvSpPr>
        <p:spPr>
          <a:xfrm>
            <a:off x="10112188" y="6243638"/>
            <a:ext cx="1946802" cy="557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C9BAC49-54A5-0D76-80A7-F5D77B6ACC0E}"/>
              </a:ext>
            </a:extLst>
          </p:cNvPr>
          <p:cNvSpPr/>
          <p:nvPr/>
        </p:nvSpPr>
        <p:spPr>
          <a:xfrm>
            <a:off x="7987553" y="385482"/>
            <a:ext cx="1864658" cy="393452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CCB5C05-9805-3B49-9217-D1F165AC7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4095" y="107998"/>
            <a:ext cx="4341905" cy="608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136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6FA783B-2A96-465F-931A-E2DD81D28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38" name="圖片版面配置區 37" descr="金黃色舊車，停在棕樹前面的路上">
            <a:extLst>
              <a:ext uri="{FF2B5EF4-FFF2-40B4-BE49-F238E27FC236}">
                <a16:creationId xmlns:a16="http://schemas.microsoft.com/office/drawing/2014/main" id="{9DB4AA5D-EC26-42FF-B721-D6B63F126D5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4095" y="108000"/>
            <a:ext cx="4348305" cy="6083250"/>
          </a:xfrm>
        </p:spPr>
      </p:pic>
      <p:grpSp>
        <p:nvGrpSpPr>
          <p:cNvPr id="2" name="群組 1" descr="三個三角形外框，強調出影像">
            <a:extLst>
              <a:ext uri="{FF2B5EF4-FFF2-40B4-BE49-F238E27FC236}">
                <a16:creationId xmlns:a16="http://schemas.microsoft.com/office/drawing/2014/main" id="{B4815C37-BD9E-43A0-B8B0-69DFC288E7CE}"/>
              </a:ext>
            </a:extLst>
          </p:cNvPr>
          <p:cNvGrpSpPr/>
          <p:nvPr/>
        </p:nvGrpSpPr>
        <p:grpSpPr>
          <a:xfrm>
            <a:off x="2743307" y="1421269"/>
            <a:ext cx="1969659" cy="2593986"/>
            <a:chOff x="2743307" y="1421269"/>
            <a:chExt cx="1969659" cy="2593986"/>
          </a:xfrm>
        </p:grpSpPr>
        <p:sp>
          <p:nvSpPr>
            <p:cNvPr id="27" name="等腰三角形 26" descr="裝飾的三角形">
              <a:extLst>
                <a:ext uri="{FF2B5EF4-FFF2-40B4-BE49-F238E27FC236}">
                  <a16:creationId xmlns:a16="http://schemas.microsoft.com/office/drawing/2014/main" id="{AF43AC19-9857-4182-92FA-671EBE1517FF}"/>
                </a:ext>
              </a:extLst>
            </p:cNvPr>
            <p:cNvSpPr/>
            <p:nvPr/>
          </p:nvSpPr>
          <p:spPr>
            <a:xfrm rot="10800000">
              <a:off x="3222789" y="1421269"/>
              <a:ext cx="740512" cy="503107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8" name="等腰三角形 27" descr="裝飾的三角形">
              <a:extLst>
                <a:ext uri="{FF2B5EF4-FFF2-40B4-BE49-F238E27FC236}">
                  <a16:creationId xmlns:a16="http://schemas.microsoft.com/office/drawing/2014/main" id="{1AEFFFFC-2F55-474E-BE2B-34F6565E0AFA}"/>
                </a:ext>
              </a:extLst>
            </p:cNvPr>
            <p:cNvSpPr/>
            <p:nvPr/>
          </p:nvSpPr>
          <p:spPr>
            <a:xfrm rot="10800000">
              <a:off x="2743307" y="2281324"/>
              <a:ext cx="1689239" cy="1147676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9" name="等腰三角形 28" descr="裝飾的三角形">
              <a:extLst>
                <a:ext uri="{FF2B5EF4-FFF2-40B4-BE49-F238E27FC236}">
                  <a16:creationId xmlns:a16="http://schemas.microsoft.com/office/drawing/2014/main" id="{5F00BDF3-3184-4AE2-B847-24595A3C55A5}"/>
                </a:ext>
              </a:extLst>
            </p:cNvPr>
            <p:cNvSpPr/>
            <p:nvPr/>
          </p:nvSpPr>
          <p:spPr>
            <a:xfrm>
              <a:off x="4167224" y="3644476"/>
              <a:ext cx="545742" cy="370779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E9387D84-59D0-407F-B754-632FFF8DF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6429" y="1151998"/>
            <a:ext cx="2704735" cy="4927068"/>
          </a:xfrm>
        </p:spPr>
        <p:txBody>
          <a:bodyPr rtlCol="0"/>
          <a:lstStyle/>
          <a:p>
            <a:pPr mar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3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公車上都沒人</a:t>
            </a:r>
            <a:endParaRPr lang="en-US" altLang="zh-TW" sz="3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0" indent="0" rtl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3200" dirty="0"/>
          </a:p>
          <a:p>
            <a:pPr mar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3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路邊也都沒人</a:t>
            </a:r>
            <a:endParaRPr lang="en-US" altLang="zh-TW" sz="3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0" indent="0" rtl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3200" dirty="0"/>
          </a:p>
          <a:p>
            <a:pPr mar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3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司機開得很快</a:t>
            </a:r>
            <a:endParaRPr lang="en-US" altLang="zh-TW" sz="3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0" indent="0" rtl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3200" dirty="0"/>
          </a:p>
          <a:p>
            <a:pPr mar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3200" dirty="0"/>
              <a:t>我家在最終站</a:t>
            </a:r>
            <a:endParaRPr lang="en-US" altLang="zh-TW" sz="3200" dirty="0"/>
          </a:p>
          <a:p>
            <a:pPr marL="0" indent="0" rtl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3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3200" dirty="0"/>
              <a:t>可是</a:t>
            </a:r>
            <a:r>
              <a:rPr lang="en-US" altLang="zh-TW" sz="3200" dirty="0"/>
              <a:t>…</a:t>
            </a:r>
            <a:endParaRPr lang="en-US" altLang="zh-TW" sz="3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40" name="直線接點​​(S) 39" descr="分隔線">
            <a:extLst>
              <a:ext uri="{FF2B5EF4-FFF2-40B4-BE49-F238E27FC236}">
                <a16:creationId xmlns:a16="http://schemas.microsoft.com/office/drawing/2014/main" id="{F598035F-AEB0-448B-8CFD-03AEC41F6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81165" y="1252330"/>
            <a:ext cx="0" cy="465092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內容版面配置區 4">
            <a:extLst>
              <a:ext uri="{FF2B5EF4-FFF2-40B4-BE49-F238E27FC236}">
                <a16:creationId xmlns:a16="http://schemas.microsoft.com/office/drawing/2014/main" id="{DDEF8F4C-1805-4BA1-B749-8238752D9781}"/>
              </a:ext>
            </a:extLst>
          </p:cNvPr>
          <p:cNvSpPr txBox="1">
            <a:spLocks/>
          </p:cNvSpPr>
          <p:nvPr/>
        </p:nvSpPr>
        <p:spPr>
          <a:xfrm>
            <a:off x="9295798" y="1151999"/>
            <a:ext cx="2557535" cy="4927067"/>
          </a:xfrm>
          <a:prstGeom prst="rect">
            <a:avLst/>
          </a:prstGeom>
        </p:spPr>
        <p:txBody>
          <a:bodyPr vert="horz" wrap="square" lIns="0" tIns="0" rIns="0" bIns="0" numCol="1" spcCol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ts val="2200"/>
              </a:lnSpc>
              <a:spcBef>
                <a:spcPts val="0"/>
              </a:spcBef>
              <a:buNone/>
            </a:pPr>
            <a:endParaRPr lang="zh-TW" altLang="en-US" sz="13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0" indent="0" rtl="0">
              <a:lnSpc>
                <a:spcPts val="2200"/>
              </a:lnSpc>
              <a:spcBef>
                <a:spcPts val="0"/>
              </a:spcBef>
              <a:buNone/>
            </a:pPr>
            <a:endParaRPr lang="zh-TW" altLang="en-US" sz="13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0" name="投影片編號版面配置區 29">
            <a:extLst>
              <a:ext uri="{FF2B5EF4-FFF2-40B4-BE49-F238E27FC236}">
                <a16:creationId xmlns:a16="http://schemas.microsoft.com/office/drawing/2014/main" id="{F3158FD9-70ED-4C10-B7CE-63D15C2FD3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5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78BF4F6-8A17-11A9-0BF6-DD4364980A4A}"/>
              </a:ext>
            </a:extLst>
          </p:cNvPr>
          <p:cNvSpPr/>
          <p:nvPr/>
        </p:nvSpPr>
        <p:spPr>
          <a:xfrm>
            <a:off x="10112188" y="6243638"/>
            <a:ext cx="1946802" cy="557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C9BAC49-54A5-0D76-80A7-F5D77B6ACC0E}"/>
              </a:ext>
            </a:extLst>
          </p:cNvPr>
          <p:cNvSpPr/>
          <p:nvPr/>
        </p:nvSpPr>
        <p:spPr>
          <a:xfrm>
            <a:off x="7987553" y="385482"/>
            <a:ext cx="1864658" cy="393452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F1B0E47-7AED-201F-6C3B-BF9F79E30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4094" y="107998"/>
            <a:ext cx="4348305" cy="608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47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6FA783B-2A96-465F-931A-E2DD81D28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38" name="圖片版面配置區 37" descr="金黃色舊車，停在棕樹前面的路上">
            <a:extLst>
              <a:ext uri="{FF2B5EF4-FFF2-40B4-BE49-F238E27FC236}">
                <a16:creationId xmlns:a16="http://schemas.microsoft.com/office/drawing/2014/main" id="{9DB4AA5D-EC26-42FF-B721-D6B63F126D5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4095" y="108000"/>
            <a:ext cx="4348305" cy="6083250"/>
          </a:xfrm>
        </p:spPr>
      </p:pic>
      <p:grpSp>
        <p:nvGrpSpPr>
          <p:cNvPr id="2" name="群組 1" descr="三個三角形外框，強調出影像">
            <a:extLst>
              <a:ext uri="{FF2B5EF4-FFF2-40B4-BE49-F238E27FC236}">
                <a16:creationId xmlns:a16="http://schemas.microsoft.com/office/drawing/2014/main" id="{B4815C37-BD9E-43A0-B8B0-69DFC288E7CE}"/>
              </a:ext>
            </a:extLst>
          </p:cNvPr>
          <p:cNvGrpSpPr/>
          <p:nvPr/>
        </p:nvGrpSpPr>
        <p:grpSpPr>
          <a:xfrm>
            <a:off x="2743307" y="1421269"/>
            <a:ext cx="1969659" cy="2593986"/>
            <a:chOff x="2743307" y="1421269"/>
            <a:chExt cx="1969659" cy="2593986"/>
          </a:xfrm>
        </p:grpSpPr>
        <p:sp>
          <p:nvSpPr>
            <p:cNvPr id="27" name="等腰三角形 26" descr="裝飾的三角形">
              <a:extLst>
                <a:ext uri="{FF2B5EF4-FFF2-40B4-BE49-F238E27FC236}">
                  <a16:creationId xmlns:a16="http://schemas.microsoft.com/office/drawing/2014/main" id="{AF43AC19-9857-4182-92FA-671EBE1517FF}"/>
                </a:ext>
              </a:extLst>
            </p:cNvPr>
            <p:cNvSpPr/>
            <p:nvPr/>
          </p:nvSpPr>
          <p:spPr>
            <a:xfrm rot="10800000">
              <a:off x="3222789" y="1421269"/>
              <a:ext cx="740512" cy="503107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8" name="等腰三角形 27" descr="裝飾的三角形">
              <a:extLst>
                <a:ext uri="{FF2B5EF4-FFF2-40B4-BE49-F238E27FC236}">
                  <a16:creationId xmlns:a16="http://schemas.microsoft.com/office/drawing/2014/main" id="{1AEFFFFC-2F55-474E-BE2B-34F6565E0AFA}"/>
                </a:ext>
              </a:extLst>
            </p:cNvPr>
            <p:cNvSpPr/>
            <p:nvPr/>
          </p:nvSpPr>
          <p:spPr>
            <a:xfrm rot="10800000">
              <a:off x="2743307" y="2281324"/>
              <a:ext cx="1689239" cy="1147676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9" name="等腰三角形 28" descr="裝飾的三角形">
              <a:extLst>
                <a:ext uri="{FF2B5EF4-FFF2-40B4-BE49-F238E27FC236}">
                  <a16:creationId xmlns:a16="http://schemas.microsoft.com/office/drawing/2014/main" id="{5F00BDF3-3184-4AE2-B847-24595A3C55A5}"/>
                </a:ext>
              </a:extLst>
            </p:cNvPr>
            <p:cNvSpPr/>
            <p:nvPr/>
          </p:nvSpPr>
          <p:spPr>
            <a:xfrm>
              <a:off x="4167224" y="3644476"/>
              <a:ext cx="545742" cy="370779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E9387D84-59D0-407F-B754-632FFF8DF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6429" y="1151998"/>
            <a:ext cx="2704735" cy="4927068"/>
          </a:xfrm>
        </p:spPr>
        <p:txBody>
          <a:bodyPr rtlCol="0"/>
          <a:lstStyle/>
          <a:p>
            <a:pPr mar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3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就這樣過了</a:t>
            </a:r>
            <a:endParaRPr lang="en-US" altLang="zh-TW" sz="3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0" indent="0" rtl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3200" dirty="0"/>
          </a:p>
          <a:p>
            <a:pPr mar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3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司機很疑惑</a:t>
            </a:r>
            <a:endParaRPr lang="en-US" altLang="zh-TW" sz="3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0" indent="0" rtl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3200" dirty="0"/>
          </a:p>
          <a:p>
            <a:pPr mar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3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一個亞洲人</a:t>
            </a:r>
            <a:endParaRPr lang="en-US" altLang="zh-TW" sz="3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0" indent="0" rtl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3200" dirty="0"/>
          </a:p>
          <a:p>
            <a:pPr mar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3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幹嘛不下車</a:t>
            </a:r>
            <a:endParaRPr lang="en-US" altLang="zh-TW" sz="3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40" name="直線接點​​(S) 39" descr="分隔線">
            <a:extLst>
              <a:ext uri="{FF2B5EF4-FFF2-40B4-BE49-F238E27FC236}">
                <a16:creationId xmlns:a16="http://schemas.microsoft.com/office/drawing/2014/main" id="{F598035F-AEB0-448B-8CFD-03AEC41F6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81165" y="1252330"/>
            <a:ext cx="0" cy="465092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內容版面配置區 4">
            <a:extLst>
              <a:ext uri="{FF2B5EF4-FFF2-40B4-BE49-F238E27FC236}">
                <a16:creationId xmlns:a16="http://schemas.microsoft.com/office/drawing/2014/main" id="{DDEF8F4C-1805-4BA1-B749-8238752D9781}"/>
              </a:ext>
            </a:extLst>
          </p:cNvPr>
          <p:cNvSpPr txBox="1">
            <a:spLocks/>
          </p:cNvSpPr>
          <p:nvPr/>
        </p:nvSpPr>
        <p:spPr>
          <a:xfrm>
            <a:off x="9295798" y="1151999"/>
            <a:ext cx="2557535" cy="4927067"/>
          </a:xfrm>
          <a:prstGeom prst="rect">
            <a:avLst/>
          </a:prstGeom>
        </p:spPr>
        <p:txBody>
          <a:bodyPr vert="horz" wrap="square" lIns="0" tIns="0" rIns="0" bIns="0" numCol="1" spcCol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ts val="2200"/>
              </a:lnSpc>
              <a:spcBef>
                <a:spcPts val="0"/>
              </a:spcBef>
              <a:buNone/>
            </a:pPr>
            <a:endParaRPr lang="zh-TW" altLang="en-US" sz="13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0" indent="0" rtl="0">
              <a:lnSpc>
                <a:spcPts val="2200"/>
              </a:lnSpc>
              <a:spcBef>
                <a:spcPts val="0"/>
              </a:spcBef>
              <a:buNone/>
            </a:pPr>
            <a:endParaRPr lang="zh-TW" altLang="en-US" sz="13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0" name="投影片編號版面配置區 29">
            <a:extLst>
              <a:ext uri="{FF2B5EF4-FFF2-40B4-BE49-F238E27FC236}">
                <a16:creationId xmlns:a16="http://schemas.microsoft.com/office/drawing/2014/main" id="{F3158FD9-70ED-4C10-B7CE-63D15C2FD3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6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78BF4F6-8A17-11A9-0BF6-DD4364980A4A}"/>
              </a:ext>
            </a:extLst>
          </p:cNvPr>
          <p:cNvSpPr/>
          <p:nvPr/>
        </p:nvSpPr>
        <p:spPr>
          <a:xfrm>
            <a:off x="10112188" y="6243638"/>
            <a:ext cx="1946802" cy="557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C9BAC49-54A5-0D76-80A7-F5D77B6ACC0E}"/>
              </a:ext>
            </a:extLst>
          </p:cNvPr>
          <p:cNvSpPr/>
          <p:nvPr/>
        </p:nvSpPr>
        <p:spPr>
          <a:xfrm>
            <a:off x="7987553" y="385482"/>
            <a:ext cx="1864658" cy="393452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B79854E-7580-DB86-C2B3-3CF9AB0A9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978" y="107998"/>
            <a:ext cx="4332021" cy="608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175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6FA783B-2A96-465F-931A-E2DD81D28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38" name="圖片版面配置區 37" descr="金黃色舊車，停在棕樹前面的路上">
            <a:extLst>
              <a:ext uri="{FF2B5EF4-FFF2-40B4-BE49-F238E27FC236}">
                <a16:creationId xmlns:a16="http://schemas.microsoft.com/office/drawing/2014/main" id="{9DB4AA5D-EC26-42FF-B721-D6B63F126D5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4095" y="108000"/>
            <a:ext cx="4348305" cy="6083250"/>
          </a:xfrm>
        </p:spPr>
      </p:pic>
      <p:grpSp>
        <p:nvGrpSpPr>
          <p:cNvPr id="2" name="群組 1" descr="三個三角形外框，強調出影像">
            <a:extLst>
              <a:ext uri="{FF2B5EF4-FFF2-40B4-BE49-F238E27FC236}">
                <a16:creationId xmlns:a16="http://schemas.microsoft.com/office/drawing/2014/main" id="{B4815C37-BD9E-43A0-B8B0-69DFC288E7CE}"/>
              </a:ext>
            </a:extLst>
          </p:cNvPr>
          <p:cNvGrpSpPr/>
          <p:nvPr/>
        </p:nvGrpSpPr>
        <p:grpSpPr>
          <a:xfrm>
            <a:off x="2743307" y="1421269"/>
            <a:ext cx="1969659" cy="2593986"/>
            <a:chOff x="2743307" y="1421269"/>
            <a:chExt cx="1969659" cy="2593986"/>
          </a:xfrm>
        </p:grpSpPr>
        <p:sp>
          <p:nvSpPr>
            <p:cNvPr id="27" name="等腰三角形 26" descr="裝飾的三角形">
              <a:extLst>
                <a:ext uri="{FF2B5EF4-FFF2-40B4-BE49-F238E27FC236}">
                  <a16:creationId xmlns:a16="http://schemas.microsoft.com/office/drawing/2014/main" id="{AF43AC19-9857-4182-92FA-671EBE1517FF}"/>
                </a:ext>
              </a:extLst>
            </p:cNvPr>
            <p:cNvSpPr/>
            <p:nvPr/>
          </p:nvSpPr>
          <p:spPr>
            <a:xfrm rot="10800000">
              <a:off x="3222789" y="1421269"/>
              <a:ext cx="740512" cy="503107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8" name="等腰三角形 27" descr="裝飾的三角形">
              <a:extLst>
                <a:ext uri="{FF2B5EF4-FFF2-40B4-BE49-F238E27FC236}">
                  <a16:creationId xmlns:a16="http://schemas.microsoft.com/office/drawing/2014/main" id="{1AEFFFFC-2F55-474E-BE2B-34F6565E0AFA}"/>
                </a:ext>
              </a:extLst>
            </p:cNvPr>
            <p:cNvSpPr/>
            <p:nvPr/>
          </p:nvSpPr>
          <p:spPr>
            <a:xfrm rot="10800000">
              <a:off x="2743307" y="2281324"/>
              <a:ext cx="1689239" cy="1147676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9" name="等腰三角形 28" descr="裝飾的三角形">
              <a:extLst>
                <a:ext uri="{FF2B5EF4-FFF2-40B4-BE49-F238E27FC236}">
                  <a16:creationId xmlns:a16="http://schemas.microsoft.com/office/drawing/2014/main" id="{5F00BDF3-3184-4AE2-B847-24595A3C55A5}"/>
                </a:ext>
              </a:extLst>
            </p:cNvPr>
            <p:cNvSpPr/>
            <p:nvPr/>
          </p:nvSpPr>
          <p:spPr>
            <a:xfrm>
              <a:off x="4167224" y="3644476"/>
              <a:ext cx="545742" cy="370779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E9387D84-59D0-407F-B754-632FFF8DF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6429" y="1151998"/>
            <a:ext cx="2704735" cy="4927068"/>
          </a:xfrm>
        </p:spPr>
        <p:txBody>
          <a:bodyPr rtlCol="0"/>
          <a:lstStyle/>
          <a:p>
            <a:pPr mar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3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他開口問了</a:t>
            </a:r>
            <a:endParaRPr lang="en-US" altLang="zh-TW" sz="3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0" indent="0" rtl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3200" dirty="0"/>
          </a:p>
          <a:p>
            <a:pPr mar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3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我則回答</a:t>
            </a:r>
            <a:r>
              <a:rPr lang="en-US" altLang="zh-TW" sz="3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…</a:t>
            </a:r>
          </a:p>
          <a:p>
            <a:pPr marL="0" indent="0" rtl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3200" dirty="0"/>
          </a:p>
          <a:p>
            <a:pPr mar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3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最後呢</a:t>
            </a:r>
            <a:r>
              <a:rPr lang="en-US" altLang="zh-TW" sz="3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…</a:t>
            </a:r>
          </a:p>
          <a:p>
            <a:pPr marL="0" indent="0" rtl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3200" dirty="0"/>
          </a:p>
          <a:p>
            <a:pPr marL="0" indent="0" rtl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3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0" indent="0" rtl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3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40" name="直線接點​​(S) 39" descr="分隔線">
            <a:extLst>
              <a:ext uri="{FF2B5EF4-FFF2-40B4-BE49-F238E27FC236}">
                <a16:creationId xmlns:a16="http://schemas.microsoft.com/office/drawing/2014/main" id="{F598035F-AEB0-448B-8CFD-03AEC41F6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81165" y="1252330"/>
            <a:ext cx="0" cy="465092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內容版面配置區 4">
            <a:extLst>
              <a:ext uri="{FF2B5EF4-FFF2-40B4-BE49-F238E27FC236}">
                <a16:creationId xmlns:a16="http://schemas.microsoft.com/office/drawing/2014/main" id="{DDEF8F4C-1805-4BA1-B749-8238752D9781}"/>
              </a:ext>
            </a:extLst>
          </p:cNvPr>
          <p:cNvSpPr txBox="1">
            <a:spLocks/>
          </p:cNvSpPr>
          <p:nvPr/>
        </p:nvSpPr>
        <p:spPr>
          <a:xfrm>
            <a:off x="9295798" y="1151999"/>
            <a:ext cx="2557535" cy="4927067"/>
          </a:xfrm>
          <a:prstGeom prst="rect">
            <a:avLst/>
          </a:prstGeom>
        </p:spPr>
        <p:txBody>
          <a:bodyPr vert="horz" wrap="square" lIns="0" tIns="0" rIns="0" bIns="0" numCol="1" spcCol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ts val="2200"/>
              </a:lnSpc>
              <a:spcBef>
                <a:spcPts val="0"/>
              </a:spcBef>
              <a:buNone/>
            </a:pPr>
            <a:endParaRPr lang="zh-TW" altLang="en-US" sz="13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0" indent="0" rtl="0">
              <a:lnSpc>
                <a:spcPts val="2200"/>
              </a:lnSpc>
              <a:spcBef>
                <a:spcPts val="0"/>
              </a:spcBef>
              <a:buNone/>
            </a:pPr>
            <a:endParaRPr lang="zh-TW" altLang="en-US" sz="13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0" name="投影片編號版面配置區 29">
            <a:extLst>
              <a:ext uri="{FF2B5EF4-FFF2-40B4-BE49-F238E27FC236}">
                <a16:creationId xmlns:a16="http://schemas.microsoft.com/office/drawing/2014/main" id="{F3158FD9-70ED-4C10-B7CE-63D15C2FD3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7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78BF4F6-8A17-11A9-0BF6-DD4364980A4A}"/>
              </a:ext>
            </a:extLst>
          </p:cNvPr>
          <p:cNvSpPr/>
          <p:nvPr/>
        </p:nvSpPr>
        <p:spPr>
          <a:xfrm>
            <a:off x="10112188" y="6243638"/>
            <a:ext cx="1946802" cy="557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C9BAC49-54A5-0D76-80A7-F5D77B6ACC0E}"/>
              </a:ext>
            </a:extLst>
          </p:cNvPr>
          <p:cNvSpPr/>
          <p:nvPr/>
        </p:nvSpPr>
        <p:spPr>
          <a:xfrm>
            <a:off x="7987553" y="385482"/>
            <a:ext cx="1864658" cy="393452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7CF2262-7F9C-20C3-1508-F47A22D90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6686" y="108316"/>
            <a:ext cx="4369314" cy="608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964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Custom 126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BADEDA"/>
      </a:accent1>
      <a:accent2>
        <a:srgbClr val="BC95C2"/>
      </a:accent2>
      <a:accent3>
        <a:srgbClr val="96AADC"/>
      </a:accent3>
      <a:accent4>
        <a:srgbClr val="FFAFAE"/>
      </a:accent4>
      <a:accent5>
        <a:srgbClr val="FFCDA3"/>
      </a:accent5>
      <a:accent6>
        <a:srgbClr val="BADEDA"/>
      </a:accent6>
      <a:hlink>
        <a:srgbClr val="BC95C2"/>
      </a:hlink>
      <a:folHlink>
        <a:srgbClr val="BC95C2"/>
      </a:folHlink>
    </a:clrScheme>
    <a:fontScheme name="Custom 144">
      <a:majorFont>
        <a:latin typeface="Tw Cen MT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2"/>
            </a:gs>
            <a:gs pos="100000">
              <a:schemeClr val="accent4"/>
            </a:gs>
          </a:gsLst>
          <a:lin ang="540000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5055062_TF11505402" id="{26F72F31-1298-4C7B-B4EE-D40ADB7D4135}" vid="{029A29B4-E5C2-4BCE-92DF-E1A77A66057F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2711F49-45CD-49BA-9047-D3F459D1024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FBAE7A2E-3428-4DA0-9D29-A80DBF20E8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46744C9-72E8-4CA6-A877-06C449A0FA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{B7E1FA07-3B35-41D9-A2F3-5D161413E11F}tf11505402_win32</Template>
  <TotalTime>73</TotalTime>
  <Words>113</Words>
  <Application>Microsoft Office PowerPoint</Application>
  <PresentationFormat>寬螢幕</PresentationFormat>
  <Paragraphs>60</Paragraphs>
  <Slides>7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0" baseType="lpstr">
      <vt:lpstr>Microsoft JhengHei UI</vt:lpstr>
      <vt:lpstr>Arial</vt:lpstr>
      <vt:lpstr>Office 佈景主題</vt:lpstr>
      <vt:lpstr>110 C 5 1 5 2 9  張 仕 盟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110 C 5 1 5 2 9  張 仕 盟</dc:title>
  <dc:creator>Sam</dc:creator>
  <cp:lastModifiedBy>Sam</cp:lastModifiedBy>
  <cp:revision>1</cp:revision>
  <dcterms:created xsi:type="dcterms:W3CDTF">2022-11-05T06:24:04Z</dcterms:created>
  <dcterms:modified xsi:type="dcterms:W3CDTF">2022-11-05T07:37:42Z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